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4" r:id="rId7"/>
    <p:sldId id="266" r:id="rId8"/>
    <p:sldId id="267" r:id="rId9"/>
    <p:sldId id="268" r:id="rId10"/>
    <p:sldId id="269" r:id="rId11"/>
    <p:sldId id="271" r:id="rId12"/>
    <p:sldId id="272" r:id="rId13"/>
    <p:sldId id="270" r:id="rId14"/>
    <p:sldId id="273" r:id="rId15"/>
    <p:sldId id="274" r:id="rId16"/>
    <p:sldId id="275" r:id="rId17"/>
    <p:sldId id="276" r:id="rId18"/>
    <p:sldId id="277" r:id="rId19"/>
    <p:sldId id="278" r:id="rId20"/>
    <p:sldId id="279" r:id="rId21"/>
    <p:sldId id="280" r:id="rId22"/>
    <p:sldId id="281" r:id="rId2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14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1026" name="Picture 2" descr="D:\Mukaida\CrystalDual\学術会議\物理チャレンジオリンピック\2011\2011夏\P111059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0568" y="0"/>
            <a:ext cx="1032734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2BC1DF6B-53AC-4E18-BED8-0737D2785940}" type="datetimeFigureOut">
              <a:rPr kumimoji="1" lang="ja-JP" altLang="en-US" smtClean="0"/>
              <a:pPr/>
              <a:t>2012/12/19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435670F-1011-4AF3-91FC-F4B1198B6CA0}"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BC1DF6B-53AC-4E18-BED8-0737D2785940}" type="datetimeFigureOut">
              <a:rPr kumimoji="1" lang="ja-JP" altLang="en-US" smtClean="0"/>
              <a:pPr/>
              <a:t>2012/12/19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435670F-1011-4AF3-91FC-F4B1198B6CA0}"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BC1DF6B-53AC-4E18-BED8-0737D2785940}" type="datetimeFigureOut">
              <a:rPr kumimoji="1" lang="ja-JP" altLang="en-US" smtClean="0"/>
              <a:pPr/>
              <a:t>2012/12/19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435670F-1011-4AF3-91FC-F4B1198B6CA0}"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BC1DF6B-53AC-4E18-BED8-0737D2785940}" type="datetimeFigureOut">
              <a:rPr kumimoji="1" lang="ja-JP" altLang="en-US" smtClean="0"/>
              <a:pPr/>
              <a:t>2012/12/19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435670F-1011-4AF3-91FC-F4B1198B6CA0}"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2BC1DF6B-53AC-4E18-BED8-0737D2785940}" type="datetimeFigureOut">
              <a:rPr kumimoji="1" lang="ja-JP" altLang="en-US" smtClean="0"/>
              <a:pPr/>
              <a:t>2012/12/19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435670F-1011-4AF3-91FC-F4B1198B6CA0}"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2BC1DF6B-53AC-4E18-BED8-0737D2785940}" type="datetimeFigureOut">
              <a:rPr kumimoji="1" lang="ja-JP" altLang="en-US" smtClean="0"/>
              <a:pPr/>
              <a:t>2012/12/19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435670F-1011-4AF3-91FC-F4B1198B6CA0}"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2BC1DF6B-53AC-4E18-BED8-0737D2785940}" type="datetimeFigureOut">
              <a:rPr kumimoji="1" lang="ja-JP" altLang="en-US" smtClean="0"/>
              <a:pPr/>
              <a:t>2012/12/19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7435670F-1011-4AF3-91FC-F4B1198B6CA0}"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2BC1DF6B-53AC-4E18-BED8-0737D2785940}" type="datetimeFigureOut">
              <a:rPr kumimoji="1" lang="ja-JP" altLang="en-US" smtClean="0"/>
              <a:pPr/>
              <a:t>2012/12/19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7435670F-1011-4AF3-91FC-F4B1198B6CA0}"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BC1DF6B-53AC-4E18-BED8-0737D2785940}" type="datetimeFigureOut">
              <a:rPr kumimoji="1" lang="ja-JP" altLang="en-US" smtClean="0"/>
              <a:pPr/>
              <a:t>2012/12/19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7435670F-1011-4AF3-91FC-F4B1198B6CA0}"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BC1DF6B-53AC-4E18-BED8-0737D2785940}" type="datetimeFigureOut">
              <a:rPr kumimoji="1" lang="ja-JP" altLang="en-US" smtClean="0"/>
              <a:pPr/>
              <a:t>2012/12/19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435670F-1011-4AF3-91FC-F4B1198B6CA0}"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BC1DF6B-53AC-4E18-BED8-0737D2785940}" type="datetimeFigureOut">
              <a:rPr kumimoji="1" lang="ja-JP" altLang="en-US" smtClean="0"/>
              <a:pPr/>
              <a:t>2012/12/19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435670F-1011-4AF3-91FC-F4B1198B6CA0}"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1DF6B-53AC-4E18-BED8-0737D2785940}" type="datetimeFigureOut">
              <a:rPr kumimoji="1" lang="ja-JP" altLang="en-US" smtClean="0"/>
              <a:pPr/>
              <a:t>2012/12/19</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35670F-1011-4AF3-91FC-F4B1198B6CA0}" type="slidenum">
              <a:rPr kumimoji="1" lang="ja-JP" altLang="en-US" smtClean="0"/>
              <a:pPr/>
              <a:t>‹#›</a:t>
            </a:fld>
            <a:endParaRPr kumimoji="1" lang="ja-JP"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432049"/>
            <a:ext cx="7772400" cy="2763738"/>
          </a:xfrm>
        </p:spPr>
        <p:txBody>
          <a:bodyPr/>
          <a:lstStyle/>
          <a:p>
            <a:r>
              <a:rPr lang="ja-JP" altLang="en-US" dirty="0">
                <a:solidFill>
                  <a:schemeClr val="bg1"/>
                </a:solidFill>
              </a:rPr>
              <a:t>国際物理</a:t>
            </a:r>
            <a:r>
              <a:rPr lang="ja-JP" altLang="en-US" dirty="0" smtClean="0">
                <a:solidFill>
                  <a:schemeClr val="bg1"/>
                </a:solidFill>
              </a:rPr>
              <a:t>オリンピック</a:t>
            </a:r>
            <a:r>
              <a:rPr lang="en-US" altLang="ja-JP" dirty="0" smtClean="0">
                <a:solidFill>
                  <a:schemeClr val="bg1"/>
                </a:solidFill>
              </a:rPr>
              <a:t/>
            </a:r>
            <a:br>
              <a:rPr lang="en-US" altLang="ja-JP" dirty="0" smtClean="0">
                <a:solidFill>
                  <a:schemeClr val="bg1"/>
                </a:solidFill>
              </a:rPr>
            </a:br>
            <a:r>
              <a:rPr kumimoji="1" lang="en-US" altLang="ja-JP" sz="6000" dirty="0" smtClean="0">
                <a:solidFill>
                  <a:schemeClr val="bg1"/>
                </a:solidFill>
              </a:rPr>
              <a:t>IPhO42</a:t>
            </a:r>
            <a:r>
              <a:rPr kumimoji="1" lang="en-US" altLang="ja-JP" dirty="0" smtClean="0">
                <a:solidFill>
                  <a:schemeClr val="bg1"/>
                </a:solidFill>
              </a:rPr>
              <a:t/>
            </a:r>
            <a:br>
              <a:rPr kumimoji="1" lang="en-US" altLang="ja-JP" dirty="0" smtClean="0">
                <a:solidFill>
                  <a:schemeClr val="bg1"/>
                </a:solidFill>
              </a:rPr>
            </a:br>
            <a:r>
              <a:rPr lang="ja-JP" altLang="en-US" dirty="0" smtClean="0">
                <a:solidFill>
                  <a:schemeClr val="bg1"/>
                </a:solidFill>
              </a:rPr>
              <a:t>タイ大会</a:t>
            </a:r>
            <a:r>
              <a:rPr lang="ja-JP" altLang="en-US" dirty="0">
                <a:solidFill>
                  <a:schemeClr val="bg1"/>
                </a:solidFill>
              </a:rPr>
              <a:t>報告</a:t>
            </a:r>
            <a:endParaRPr kumimoji="1" lang="ja-JP" altLang="en-US" dirty="0">
              <a:solidFill>
                <a:schemeClr val="bg1"/>
              </a:solidFill>
            </a:endParaRPr>
          </a:p>
        </p:txBody>
      </p:sp>
      <p:sp>
        <p:nvSpPr>
          <p:cNvPr id="3" name="サブタイトル 2"/>
          <p:cNvSpPr>
            <a:spLocks noGrp="1"/>
          </p:cNvSpPr>
          <p:nvPr>
            <p:ph type="subTitle" idx="1"/>
          </p:nvPr>
        </p:nvSpPr>
        <p:spPr>
          <a:xfrm>
            <a:off x="1907704" y="3168352"/>
            <a:ext cx="2520280" cy="2736304"/>
          </a:xfrm>
        </p:spPr>
        <p:txBody>
          <a:bodyPr>
            <a:noAutofit/>
          </a:bodyPr>
          <a:lstStyle/>
          <a:p>
            <a:r>
              <a:rPr lang="ja-JP" altLang="en-US" sz="2400" dirty="0" smtClean="0">
                <a:solidFill>
                  <a:schemeClr val="bg1"/>
                </a:solidFill>
                <a:latin typeface="Arial Unicode MS" pitchFamily="50" charset="-128"/>
                <a:ea typeface="Arial Unicode MS" pitchFamily="50" charset="-128"/>
                <a:cs typeface="Arial Unicode MS" pitchFamily="50" charset="-128"/>
              </a:rPr>
              <a:t>コンテスタント</a:t>
            </a:r>
            <a:endParaRPr lang="en-US" altLang="ja-JP" sz="2400" dirty="0" smtClean="0">
              <a:solidFill>
                <a:schemeClr val="bg1"/>
              </a:solidFill>
              <a:latin typeface="Arial Unicode MS" pitchFamily="50" charset="-128"/>
              <a:ea typeface="Arial Unicode MS" pitchFamily="50" charset="-128"/>
              <a:cs typeface="Arial Unicode MS" pitchFamily="50" charset="-128"/>
            </a:endParaRPr>
          </a:p>
          <a:p>
            <a:r>
              <a:rPr lang="en-US" altLang="ja-JP" sz="2400" dirty="0" smtClean="0">
                <a:solidFill>
                  <a:schemeClr val="bg1"/>
                </a:solidFill>
                <a:latin typeface="Arial Unicode MS" pitchFamily="50" charset="-128"/>
                <a:ea typeface="Arial Unicode MS" pitchFamily="50" charset="-128"/>
                <a:cs typeface="Arial Unicode MS" pitchFamily="50" charset="-128"/>
              </a:rPr>
              <a:t>榎</a:t>
            </a:r>
            <a:r>
              <a:rPr lang="ja-JP" altLang="en-US" sz="2400" dirty="0" smtClean="0">
                <a:solidFill>
                  <a:schemeClr val="bg1"/>
                </a:solidFill>
                <a:latin typeface="Arial Unicode MS" pitchFamily="50" charset="-128"/>
                <a:ea typeface="Arial Unicode MS" pitchFamily="50" charset="-128"/>
                <a:cs typeface="Arial Unicode MS" pitchFamily="50" charset="-128"/>
              </a:rPr>
              <a:t>　</a:t>
            </a:r>
            <a:r>
              <a:rPr lang="en-US" altLang="ja-JP" sz="2400" dirty="0" smtClean="0">
                <a:solidFill>
                  <a:schemeClr val="bg1"/>
                </a:solidFill>
                <a:latin typeface="Arial Unicode MS" pitchFamily="50" charset="-128"/>
                <a:ea typeface="Arial Unicode MS" pitchFamily="50" charset="-128"/>
                <a:cs typeface="Arial Unicode MS" pitchFamily="50" charset="-128"/>
              </a:rPr>
              <a:t> </a:t>
            </a:r>
            <a:r>
              <a:rPr lang="en-US" altLang="ja-JP" sz="2400" dirty="0" err="1" smtClean="0">
                <a:solidFill>
                  <a:schemeClr val="bg1"/>
                </a:solidFill>
                <a:latin typeface="Arial Unicode MS" pitchFamily="50" charset="-128"/>
                <a:ea typeface="Arial Unicode MS" pitchFamily="50" charset="-128"/>
                <a:cs typeface="Arial Unicode MS" pitchFamily="50" charset="-128"/>
              </a:rPr>
              <a:t>優一</a:t>
            </a:r>
            <a:endParaRPr lang="ja-JP" altLang="ja-JP" sz="2400" dirty="0" smtClean="0">
              <a:solidFill>
                <a:schemeClr val="bg1"/>
              </a:solidFill>
              <a:latin typeface="Arial Unicode MS" pitchFamily="50" charset="-128"/>
              <a:ea typeface="Arial Unicode MS" pitchFamily="50" charset="-128"/>
              <a:cs typeface="Arial Unicode MS" pitchFamily="50" charset="-128"/>
            </a:endParaRPr>
          </a:p>
          <a:p>
            <a:r>
              <a:rPr lang="en-US" altLang="ja-JP" sz="2400" dirty="0" err="1" smtClean="0">
                <a:solidFill>
                  <a:schemeClr val="bg1"/>
                </a:solidFill>
                <a:latin typeface="Arial Unicode MS" pitchFamily="50" charset="-128"/>
                <a:ea typeface="Arial Unicode MS" pitchFamily="50" charset="-128"/>
                <a:cs typeface="Arial Unicode MS" pitchFamily="50" charset="-128"/>
              </a:rPr>
              <a:t>笠浦</a:t>
            </a:r>
            <a:r>
              <a:rPr lang="ja-JP" altLang="en-US" sz="2400" dirty="0">
                <a:solidFill>
                  <a:schemeClr val="bg1"/>
                </a:solidFill>
                <a:latin typeface="Arial Unicode MS" pitchFamily="50" charset="-128"/>
                <a:ea typeface="Arial Unicode MS" pitchFamily="50" charset="-128"/>
                <a:cs typeface="Arial Unicode MS" pitchFamily="50" charset="-128"/>
              </a:rPr>
              <a:t>　</a:t>
            </a:r>
            <a:r>
              <a:rPr lang="en-US" altLang="ja-JP" sz="2400" dirty="0" err="1" smtClean="0">
                <a:solidFill>
                  <a:schemeClr val="bg1"/>
                </a:solidFill>
                <a:latin typeface="Arial Unicode MS" pitchFamily="50" charset="-128"/>
                <a:ea typeface="Arial Unicode MS" pitchFamily="50" charset="-128"/>
                <a:cs typeface="Arial Unicode MS" pitchFamily="50" charset="-128"/>
              </a:rPr>
              <a:t>一海</a:t>
            </a:r>
            <a:endParaRPr lang="ja-JP" altLang="ja-JP" sz="2400" dirty="0" smtClean="0">
              <a:solidFill>
                <a:schemeClr val="bg1"/>
              </a:solidFill>
              <a:latin typeface="Arial Unicode MS" pitchFamily="50" charset="-128"/>
              <a:ea typeface="Arial Unicode MS" pitchFamily="50" charset="-128"/>
              <a:cs typeface="Arial Unicode MS" pitchFamily="50" charset="-128"/>
            </a:endParaRPr>
          </a:p>
          <a:p>
            <a:r>
              <a:rPr lang="en-US" altLang="ja-JP" sz="2400" dirty="0" err="1" smtClean="0">
                <a:solidFill>
                  <a:schemeClr val="bg1"/>
                </a:solidFill>
                <a:latin typeface="Arial Unicode MS" pitchFamily="50" charset="-128"/>
                <a:ea typeface="Arial Unicode MS" pitchFamily="50" charset="-128"/>
                <a:cs typeface="Arial Unicode MS" pitchFamily="50" charset="-128"/>
              </a:rPr>
              <a:t>川畑</a:t>
            </a:r>
            <a:r>
              <a:rPr lang="ja-JP" altLang="en-US" sz="2400" dirty="0">
                <a:solidFill>
                  <a:schemeClr val="bg1"/>
                </a:solidFill>
                <a:latin typeface="Arial Unicode MS" pitchFamily="50" charset="-128"/>
                <a:ea typeface="Arial Unicode MS" pitchFamily="50" charset="-128"/>
                <a:cs typeface="Arial Unicode MS" pitchFamily="50" charset="-128"/>
              </a:rPr>
              <a:t>　</a:t>
            </a:r>
            <a:r>
              <a:rPr lang="en-US" altLang="ja-JP" sz="2400" dirty="0" err="1" smtClean="0">
                <a:solidFill>
                  <a:schemeClr val="bg1"/>
                </a:solidFill>
                <a:latin typeface="Arial Unicode MS" pitchFamily="50" charset="-128"/>
                <a:ea typeface="Arial Unicode MS" pitchFamily="50" charset="-128"/>
                <a:cs typeface="Arial Unicode MS" pitchFamily="50" charset="-128"/>
              </a:rPr>
              <a:t>幸平</a:t>
            </a:r>
            <a:endParaRPr lang="ja-JP" altLang="ja-JP" sz="2400" dirty="0">
              <a:solidFill>
                <a:schemeClr val="bg1"/>
              </a:solidFill>
              <a:latin typeface="Arial Unicode MS" pitchFamily="50" charset="-128"/>
              <a:ea typeface="Arial Unicode MS" pitchFamily="50" charset="-128"/>
              <a:cs typeface="Arial Unicode MS" pitchFamily="50" charset="-128"/>
            </a:endParaRPr>
          </a:p>
          <a:p>
            <a:r>
              <a:rPr lang="en-US" altLang="ja-JP" sz="2400" dirty="0" err="1" smtClean="0">
                <a:solidFill>
                  <a:schemeClr val="bg1"/>
                </a:solidFill>
                <a:latin typeface="Arial Unicode MS" pitchFamily="50" charset="-128"/>
                <a:ea typeface="Arial Unicode MS" pitchFamily="50" charset="-128"/>
                <a:cs typeface="Arial Unicode MS" pitchFamily="50" charset="-128"/>
              </a:rPr>
              <a:t>佐藤</a:t>
            </a:r>
            <a:r>
              <a:rPr lang="en-US" altLang="ja-JP" sz="2400" dirty="0" smtClean="0">
                <a:solidFill>
                  <a:schemeClr val="bg1"/>
                </a:solidFill>
                <a:latin typeface="Arial Unicode MS" pitchFamily="50" charset="-128"/>
                <a:ea typeface="Arial Unicode MS" pitchFamily="50" charset="-128"/>
                <a:cs typeface="Arial Unicode MS" pitchFamily="50" charset="-128"/>
              </a:rPr>
              <a:t> </a:t>
            </a:r>
            <a:r>
              <a:rPr lang="en-US" altLang="ja-JP" sz="2400" dirty="0" err="1" smtClean="0">
                <a:solidFill>
                  <a:schemeClr val="bg1"/>
                </a:solidFill>
                <a:latin typeface="Arial Unicode MS" pitchFamily="50" charset="-128"/>
                <a:ea typeface="Arial Unicode MS" pitchFamily="50" charset="-128"/>
                <a:cs typeface="Arial Unicode MS" pitchFamily="50" charset="-128"/>
              </a:rPr>
              <a:t>遼太郎</a:t>
            </a:r>
            <a:endParaRPr lang="ja-JP" altLang="ja-JP" sz="2400" dirty="0">
              <a:solidFill>
                <a:schemeClr val="bg1"/>
              </a:solidFill>
              <a:latin typeface="Arial Unicode MS" pitchFamily="50" charset="-128"/>
              <a:ea typeface="Arial Unicode MS" pitchFamily="50" charset="-128"/>
              <a:cs typeface="Arial Unicode MS" pitchFamily="50" charset="-128"/>
            </a:endParaRPr>
          </a:p>
          <a:p>
            <a:r>
              <a:rPr lang="en-US" altLang="ja-JP" sz="2400" dirty="0" err="1" smtClean="0">
                <a:solidFill>
                  <a:schemeClr val="bg1"/>
                </a:solidFill>
                <a:latin typeface="Arial Unicode MS" pitchFamily="50" charset="-128"/>
                <a:ea typeface="Arial Unicode MS" pitchFamily="50" charset="-128"/>
                <a:cs typeface="Arial Unicode MS" pitchFamily="50" charset="-128"/>
              </a:rPr>
              <a:t>山村</a:t>
            </a:r>
            <a:r>
              <a:rPr lang="ja-JP" altLang="en-US" sz="2400" dirty="0">
                <a:solidFill>
                  <a:schemeClr val="bg1"/>
                </a:solidFill>
                <a:latin typeface="Arial Unicode MS" pitchFamily="50" charset="-128"/>
                <a:ea typeface="Arial Unicode MS" pitchFamily="50" charset="-128"/>
                <a:cs typeface="Arial Unicode MS" pitchFamily="50" charset="-128"/>
              </a:rPr>
              <a:t>　</a:t>
            </a:r>
            <a:r>
              <a:rPr lang="en-US" altLang="ja-JP" sz="2400" dirty="0" err="1" smtClean="0">
                <a:solidFill>
                  <a:schemeClr val="bg1"/>
                </a:solidFill>
                <a:latin typeface="Arial Unicode MS" pitchFamily="50" charset="-128"/>
                <a:ea typeface="Arial Unicode MS" pitchFamily="50" charset="-128"/>
                <a:cs typeface="Arial Unicode MS" pitchFamily="50" charset="-128"/>
              </a:rPr>
              <a:t>篤志</a:t>
            </a:r>
            <a:endParaRPr lang="en-US" altLang="ja-JP" sz="2400" dirty="0" smtClean="0">
              <a:solidFill>
                <a:schemeClr val="bg1"/>
              </a:solidFill>
              <a:latin typeface="Arial Unicode MS" pitchFamily="50" charset="-128"/>
              <a:ea typeface="Arial Unicode MS" pitchFamily="50" charset="-128"/>
              <a:cs typeface="Arial Unicode MS" pitchFamily="50" charset="-128"/>
            </a:endParaRPr>
          </a:p>
        </p:txBody>
      </p:sp>
      <p:sp>
        <p:nvSpPr>
          <p:cNvPr id="4" name="サブタイトル 2"/>
          <p:cNvSpPr txBox="1">
            <a:spLocks/>
          </p:cNvSpPr>
          <p:nvPr/>
        </p:nvSpPr>
        <p:spPr>
          <a:xfrm>
            <a:off x="5220072" y="3168352"/>
            <a:ext cx="2272680" cy="306896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2400" b="0" i="0" u="none" strike="noStrike" kern="1200" cap="none" spc="0" normalizeH="0" baseline="0" noProof="0" smtClean="0">
                <a:ln>
                  <a:noFill/>
                </a:ln>
                <a:solidFill>
                  <a:schemeClr val="bg1"/>
                </a:solidFill>
                <a:effectLst/>
                <a:uLnTx/>
                <a:uFillTx/>
                <a:latin typeface="Arial Unicode MS" pitchFamily="50" charset="-128"/>
                <a:ea typeface="Arial Unicode MS" pitchFamily="50" charset="-128"/>
                <a:cs typeface="Arial Unicode MS" pitchFamily="50" charset="-128"/>
              </a:rPr>
              <a:t>スタッフ</a:t>
            </a:r>
            <a:endParaRPr lang="ja-JP" altLang="ja-JP" sz="2400" dirty="0">
              <a:solidFill>
                <a:schemeClr val="bg1"/>
              </a:solidFill>
              <a:latin typeface="Arial Unicode MS" pitchFamily="50" charset="-128"/>
              <a:ea typeface="Arial Unicode MS" pitchFamily="50" charset="-128"/>
              <a:cs typeface="Arial Unicode MS" pitchFamily="50" charset="-128"/>
            </a:endParaRPr>
          </a:p>
          <a:p>
            <a:pPr algn="ctr"/>
            <a:r>
              <a:rPr lang="ar-SA" altLang="ja-JP" sz="2400" dirty="0">
                <a:solidFill>
                  <a:schemeClr val="bg1"/>
                </a:solidFill>
                <a:latin typeface="Arial Unicode MS" pitchFamily="50" charset="-128"/>
                <a:ea typeface="Arial Unicode MS" pitchFamily="50" charset="-128"/>
                <a:cs typeface="Arial Unicode MS" pitchFamily="50" charset="-128"/>
              </a:rPr>
              <a:t>興治　文子</a:t>
            </a:r>
            <a:endParaRPr lang="ja-JP" altLang="ja-JP" sz="2400" dirty="0">
              <a:solidFill>
                <a:schemeClr val="bg1"/>
              </a:solidFill>
              <a:latin typeface="Arial Unicode MS" pitchFamily="50" charset="-128"/>
              <a:ea typeface="Arial Unicode MS" pitchFamily="50" charset="-128"/>
              <a:cs typeface="Arial Unicode MS" pitchFamily="50" charset="-128"/>
            </a:endParaRPr>
          </a:p>
          <a:p>
            <a:pPr algn="ctr"/>
            <a:r>
              <a:rPr lang="ar-SA" altLang="ja-JP" sz="2400" dirty="0" smtClean="0">
                <a:solidFill>
                  <a:schemeClr val="bg1"/>
                </a:solidFill>
                <a:latin typeface="Arial Unicode MS" pitchFamily="50" charset="-128"/>
                <a:ea typeface="Arial Unicode MS" pitchFamily="50" charset="-128"/>
                <a:cs typeface="Arial Unicode MS" pitchFamily="50" charset="-128"/>
              </a:rPr>
              <a:t>杉山　忠男</a:t>
            </a:r>
            <a:endParaRPr lang="ja-JP" altLang="ja-JP" sz="2400" dirty="0" smtClean="0">
              <a:solidFill>
                <a:schemeClr val="bg1"/>
              </a:solidFill>
              <a:latin typeface="Arial Unicode MS" pitchFamily="50" charset="-128"/>
              <a:ea typeface="Arial Unicode MS" pitchFamily="50" charset="-128"/>
              <a:cs typeface="Arial Unicode MS" pitchFamily="50" charset="-128"/>
            </a:endParaRPr>
          </a:p>
          <a:p>
            <a:pPr algn="ctr"/>
            <a:r>
              <a:rPr lang="ar-SA" altLang="ja-JP" sz="2400" dirty="0" smtClean="0">
                <a:solidFill>
                  <a:schemeClr val="bg1"/>
                </a:solidFill>
                <a:latin typeface="Arial Unicode MS" pitchFamily="50" charset="-128"/>
                <a:ea typeface="Arial Unicode MS" pitchFamily="50" charset="-128"/>
                <a:cs typeface="Arial Unicode MS" pitchFamily="50" charset="-128"/>
              </a:rPr>
              <a:t>光岡　　薫</a:t>
            </a:r>
            <a:endParaRPr lang="en-US" altLang="ja-JP" sz="2400" dirty="0" smtClean="0">
              <a:solidFill>
                <a:schemeClr val="bg1"/>
              </a:solidFill>
              <a:latin typeface="Arial Unicode MS" pitchFamily="50" charset="-128"/>
              <a:ea typeface="Arial Unicode MS" pitchFamily="50" charset="-128"/>
              <a:cs typeface="Arial Unicode MS" pitchFamily="50" charset="-128"/>
            </a:endParaRPr>
          </a:p>
          <a:p>
            <a:pPr algn="ctr"/>
            <a:r>
              <a:rPr lang="ar-SA" altLang="ja-JP" sz="2400" dirty="0" smtClean="0">
                <a:solidFill>
                  <a:schemeClr val="bg1"/>
                </a:solidFill>
                <a:latin typeface="Arial Unicode MS" pitchFamily="50" charset="-128"/>
                <a:ea typeface="Arial Unicode MS" pitchFamily="50" charset="-128"/>
                <a:cs typeface="Arial Unicode MS" pitchFamily="50" charset="-128"/>
              </a:rPr>
              <a:t>真梶</a:t>
            </a:r>
            <a:r>
              <a:rPr lang="ar-SA" altLang="ja-JP" sz="2400" dirty="0">
                <a:solidFill>
                  <a:schemeClr val="bg1"/>
                </a:solidFill>
                <a:latin typeface="Arial Unicode MS" pitchFamily="50" charset="-128"/>
                <a:ea typeface="Arial Unicode MS" pitchFamily="50" charset="-128"/>
                <a:cs typeface="Arial Unicode MS" pitchFamily="50" charset="-128"/>
              </a:rPr>
              <a:t>　克彦</a:t>
            </a:r>
            <a:endParaRPr lang="ja-JP" altLang="ja-JP" sz="2400" dirty="0">
              <a:solidFill>
                <a:schemeClr val="bg1"/>
              </a:solidFill>
              <a:latin typeface="Arial Unicode MS" pitchFamily="50" charset="-128"/>
              <a:ea typeface="Arial Unicode MS" pitchFamily="50" charset="-128"/>
              <a:cs typeface="Arial Unicode MS" pitchFamily="50" charset="-128"/>
            </a:endParaRPr>
          </a:p>
          <a:p>
            <a:pPr algn="ctr"/>
            <a:r>
              <a:rPr lang="ar-SA" altLang="ja-JP" sz="2400" dirty="0" smtClean="0">
                <a:solidFill>
                  <a:schemeClr val="bg1"/>
                </a:solidFill>
                <a:latin typeface="Arial Unicode MS" pitchFamily="50" charset="-128"/>
                <a:ea typeface="Arial Unicode MS" pitchFamily="50" charset="-128"/>
                <a:cs typeface="Arial Unicode MS" pitchFamily="50" charset="-128"/>
              </a:rPr>
              <a:t>西口</a:t>
            </a:r>
            <a:r>
              <a:rPr lang="ar-SA" altLang="ja-JP" sz="2400" dirty="0">
                <a:solidFill>
                  <a:schemeClr val="bg1"/>
                </a:solidFill>
                <a:latin typeface="Arial Unicode MS" pitchFamily="50" charset="-128"/>
                <a:ea typeface="Arial Unicode MS" pitchFamily="50" charset="-128"/>
                <a:cs typeface="Arial Unicode MS" pitchFamily="50" charset="-128"/>
              </a:rPr>
              <a:t>　大貴</a:t>
            </a:r>
            <a:endParaRPr lang="ja-JP" altLang="ja-JP" sz="2400" dirty="0">
              <a:solidFill>
                <a:schemeClr val="bg1"/>
              </a:solidFill>
              <a:latin typeface="Arial Unicode MS" pitchFamily="50" charset="-128"/>
              <a:ea typeface="Arial Unicode MS" pitchFamily="50" charset="-128"/>
              <a:cs typeface="Arial Unicode MS" pitchFamily="50" charset="-128"/>
            </a:endParaRPr>
          </a:p>
          <a:p>
            <a:pPr algn="ctr"/>
            <a:r>
              <a:rPr lang="ar-SA" altLang="ja-JP" sz="2400" dirty="0" smtClean="0">
                <a:solidFill>
                  <a:schemeClr val="bg1"/>
                </a:solidFill>
                <a:latin typeface="Arial Unicode MS" pitchFamily="50" charset="-128"/>
                <a:ea typeface="Arial Unicode MS" pitchFamily="50" charset="-128"/>
                <a:cs typeface="Arial Unicode MS" pitchFamily="50" charset="-128"/>
              </a:rPr>
              <a:t>二宮　正夫</a:t>
            </a:r>
            <a:endParaRPr lang="ja-JP" altLang="ja-JP" sz="2400" dirty="0" smtClean="0">
              <a:solidFill>
                <a:schemeClr val="bg1"/>
              </a:solidFill>
              <a:latin typeface="Arial Unicode MS" pitchFamily="50" charset="-128"/>
              <a:ea typeface="Arial Unicode MS" pitchFamily="50" charset="-128"/>
              <a:cs typeface="Arial Unicode MS" pitchFamily="50" charset="-128"/>
            </a:endParaRPr>
          </a:p>
          <a:p>
            <a:pPr algn="ctr"/>
            <a:endParaRPr lang="ja-JP" altLang="ja-JP" sz="2400" dirty="0">
              <a:solidFill>
                <a:schemeClr val="bg1"/>
              </a:solidFill>
              <a:latin typeface="Arial Unicode MS" pitchFamily="50" charset="-128"/>
              <a:ea typeface="Arial Unicode MS" pitchFamily="50" charset="-128"/>
              <a:cs typeface="Arial Unicode MS" pitchFamily="50" charset="-128"/>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ja-JP" altLang="en-US" sz="2400" b="0" i="0" u="none" strike="noStrike" kern="1200" cap="none" spc="0" normalizeH="0" baseline="0" noProof="0" dirty="0" smtClean="0">
              <a:ln>
                <a:noFill/>
              </a:ln>
              <a:solidFill>
                <a:schemeClr val="bg1"/>
              </a:solidFill>
              <a:effectLst/>
              <a:uLnTx/>
              <a:uFillTx/>
              <a:latin typeface="Arial Unicode MS" pitchFamily="50" charset="-128"/>
              <a:ea typeface="Arial Unicode MS" pitchFamily="50" charset="-128"/>
              <a:cs typeface="Arial Unicode MS" pitchFamily="50" charset="-128"/>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春合宿</a:t>
            </a:r>
            <a:r>
              <a:rPr kumimoji="1" lang="en-US" altLang="ja-JP" dirty="0" smtClean="0"/>
              <a:t>2011</a:t>
            </a:r>
            <a:endParaRPr kumimoji="1" lang="ja-JP" altLang="en-US" dirty="0"/>
          </a:p>
        </p:txBody>
      </p:sp>
      <p:sp>
        <p:nvSpPr>
          <p:cNvPr id="3" name="テキスト プレースホルダー 2"/>
          <p:cNvSpPr>
            <a:spLocks noGrp="1"/>
          </p:cNvSpPr>
          <p:nvPr>
            <p:ph type="body" idx="1"/>
          </p:nvPr>
        </p:nvSpPr>
        <p:spPr/>
        <p:txBody>
          <a:bodyPr/>
          <a:lstStyle/>
          <a:p>
            <a:r>
              <a:rPr lang="ja-JP" altLang="en-US" dirty="0"/>
              <a:t>実験</a:t>
            </a:r>
            <a:r>
              <a:rPr lang="ja-JP" altLang="en-US" dirty="0" smtClean="0"/>
              <a:t>研修　</a:t>
            </a:r>
            <a:endParaRPr kumimoji="1" lang="ja-JP" altLang="en-US" dirty="0"/>
          </a:p>
        </p:txBody>
      </p:sp>
      <p:pic>
        <p:nvPicPr>
          <p:cNvPr id="7" name="コンテンツ プレースホルダー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2635448"/>
            <a:ext cx="4040188" cy="3030141"/>
          </a:xfrm>
        </p:spPr>
      </p:pic>
      <p:sp>
        <p:nvSpPr>
          <p:cNvPr id="5" name="テキスト プレースホルダー 4"/>
          <p:cNvSpPr>
            <a:spLocks noGrp="1"/>
          </p:cNvSpPr>
          <p:nvPr>
            <p:ph type="body" sz="quarter" idx="3"/>
          </p:nvPr>
        </p:nvSpPr>
        <p:spPr/>
        <p:txBody>
          <a:bodyPr/>
          <a:lstStyle/>
          <a:p>
            <a:r>
              <a:rPr kumimoji="1" lang="ja-JP" altLang="en-US" dirty="0" smtClean="0"/>
              <a:t>理論試験</a:t>
            </a:r>
            <a:endParaRPr kumimoji="1" lang="ja-JP" altLang="en-US" dirty="0"/>
          </a:p>
        </p:txBody>
      </p:sp>
      <p:pic>
        <p:nvPicPr>
          <p:cNvPr id="8" name="コンテンツ プレースホルダー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2634853"/>
            <a:ext cx="4041775" cy="3031331"/>
          </a:xfrm>
        </p:spPr>
      </p:pic>
    </p:spTree>
    <p:extLst>
      <p:ext uri="{BB962C8B-B14F-4D97-AF65-F5344CB8AC3E}">
        <p14:creationId xmlns:p14="http://schemas.microsoft.com/office/powerpoint/2010/main" val="4936039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春合宿</a:t>
            </a:r>
            <a:r>
              <a:rPr kumimoji="1" lang="en-US" altLang="ja-JP" dirty="0" smtClean="0"/>
              <a:t>2011</a:t>
            </a:r>
            <a:endParaRPr kumimoji="1" lang="ja-JP" altLang="en-US" dirty="0"/>
          </a:p>
        </p:txBody>
      </p:sp>
      <p:sp>
        <p:nvSpPr>
          <p:cNvPr id="3" name="テキスト プレースホルダー 2"/>
          <p:cNvSpPr>
            <a:spLocks noGrp="1"/>
          </p:cNvSpPr>
          <p:nvPr>
            <p:ph type="body" idx="1"/>
          </p:nvPr>
        </p:nvSpPr>
        <p:spPr/>
        <p:txBody>
          <a:bodyPr/>
          <a:lstStyle/>
          <a:p>
            <a:r>
              <a:rPr lang="ja-JP" altLang="en-US" dirty="0"/>
              <a:t>食事</a:t>
            </a:r>
            <a:endParaRPr kumimoji="1" lang="ja-JP" altLang="en-US" dirty="0"/>
          </a:p>
        </p:txBody>
      </p:sp>
      <p:pic>
        <p:nvPicPr>
          <p:cNvPr id="7" name="コンテンツ プレースホルダー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2635448"/>
            <a:ext cx="4040188" cy="3030141"/>
          </a:xfrm>
        </p:spPr>
      </p:pic>
      <p:sp>
        <p:nvSpPr>
          <p:cNvPr id="5" name="テキスト プレースホルダー 4"/>
          <p:cNvSpPr>
            <a:spLocks noGrp="1"/>
          </p:cNvSpPr>
          <p:nvPr>
            <p:ph type="body" sz="quarter" idx="3"/>
          </p:nvPr>
        </p:nvSpPr>
        <p:spPr/>
        <p:txBody>
          <a:bodyPr/>
          <a:lstStyle/>
          <a:p>
            <a:r>
              <a:rPr kumimoji="1" lang="ja-JP" altLang="en-US" dirty="0" smtClean="0"/>
              <a:t>記念撮影　岡山大学</a:t>
            </a:r>
            <a:endParaRPr kumimoji="1" lang="ja-JP" altLang="en-US" dirty="0"/>
          </a:p>
        </p:txBody>
      </p:sp>
      <p:pic>
        <p:nvPicPr>
          <p:cNvPr id="8" name="コンテンツ プレースホルダー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2634853"/>
            <a:ext cx="4041775" cy="3031331"/>
          </a:xfrm>
        </p:spPr>
      </p:pic>
      <p:sp>
        <p:nvSpPr>
          <p:cNvPr id="9" name="テキスト ボックス 8"/>
          <p:cNvSpPr txBox="1"/>
          <p:nvPr/>
        </p:nvSpPr>
        <p:spPr>
          <a:xfrm>
            <a:off x="3995936" y="6106842"/>
            <a:ext cx="4785284" cy="461665"/>
          </a:xfrm>
          <a:prstGeom prst="rect">
            <a:avLst/>
          </a:prstGeom>
          <a:noFill/>
        </p:spPr>
        <p:txBody>
          <a:bodyPr wrap="none" rtlCol="0">
            <a:spAutoFit/>
          </a:bodyPr>
          <a:lstStyle/>
          <a:p>
            <a:r>
              <a:rPr kumimoji="1" lang="ja-JP" altLang="en-US" sz="2400" dirty="0" smtClean="0"/>
              <a:t>国際物理オリンピック日本代表決定</a:t>
            </a:r>
            <a:endParaRPr kumimoji="1" lang="ja-JP" altLang="en-US" sz="2400" dirty="0"/>
          </a:p>
        </p:txBody>
      </p:sp>
    </p:spTree>
    <p:extLst>
      <p:ext uri="{BB962C8B-B14F-4D97-AF65-F5344CB8AC3E}">
        <p14:creationId xmlns:p14="http://schemas.microsoft.com/office/powerpoint/2010/main" val="4936039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オリンピック直前研修</a:t>
            </a:r>
            <a:r>
              <a:rPr kumimoji="1" lang="en-US" altLang="ja-JP" dirty="0" smtClean="0"/>
              <a:t>2011</a:t>
            </a:r>
            <a:endParaRPr kumimoji="1" lang="ja-JP" altLang="en-US" dirty="0"/>
          </a:p>
        </p:txBody>
      </p:sp>
      <p:sp>
        <p:nvSpPr>
          <p:cNvPr id="3" name="テキスト プレースホルダー 2"/>
          <p:cNvSpPr>
            <a:spLocks noGrp="1"/>
          </p:cNvSpPr>
          <p:nvPr>
            <p:ph type="body" idx="1"/>
          </p:nvPr>
        </p:nvSpPr>
        <p:spPr/>
        <p:txBody>
          <a:bodyPr/>
          <a:lstStyle/>
          <a:p>
            <a:r>
              <a:rPr lang="ja-JP" altLang="en-US" dirty="0"/>
              <a:t>実験</a:t>
            </a:r>
            <a:endParaRPr kumimoji="1" lang="ja-JP" altLang="en-US" dirty="0"/>
          </a:p>
        </p:txBody>
      </p:sp>
      <p:pic>
        <p:nvPicPr>
          <p:cNvPr id="7" name="コンテンツ プレースホルダー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2635448"/>
            <a:ext cx="4040188" cy="3030141"/>
          </a:xfrm>
        </p:spPr>
      </p:pic>
      <p:sp>
        <p:nvSpPr>
          <p:cNvPr id="5" name="テキスト プレースホルダー 4"/>
          <p:cNvSpPr>
            <a:spLocks noGrp="1"/>
          </p:cNvSpPr>
          <p:nvPr>
            <p:ph type="body" sz="quarter" idx="3"/>
          </p:nvPr>
        </p:nvSpPr>
        <p:spPr/>
        <p:txBody>
          <a:bodyPr/>
          <a:lstStyle/>
          <a:p>
            <a:r>
              <a:rPr lang="en-US" altLang="ja-JP" dirty="0" smtClean="0"/>
              <a:t>Marking Scheme</a:t>
            </a:r>
            <a:endParaRPr kumimoji="1" lang="ja-JP" altLang="en-US" dirty="0"/>
          </a:p>
        </p:txBody>
      </p:sp>
      <p:sp>
        <p:nvSpPr>
          <p:cNvPr id="6" name="コンテンツ プレースホルダー 5"/>
          <p:cNvSpPr>
            <a:spLocks noGrp="1"/>
          </p:cNvSpPr>
          <p:nvPr>
            <p:ph sz="quarter" idx="4"/>
          </p:nvPr>
        </p:nvSpPr>
        <p:spPr>
          <a:xfrm>
            <a:off x="4645025" y="2174874"/>
            <a:ext cx="4319463" cy="4638502"/>
          </a:xfrm>
        </p:spPr>
        <p:txBody>
          <a:bodyPr>
            <a:normAutofit/>
          </a:bodyPr>
          <a:lstStyle/>
          <a:p>
            <a:pPr marL="0" indent="0">
              <a:buNone/>
            </a:pPr>
            <a:r>
              <a:rPr lang="ja-JP" altLang="en-US" dirty="0" smtClean="0"/>
              <a:t>高得点を取るための訓練</a:t>
            </a:r>
            <a:endParaRPr lang="en-US" altLang="ja-JP" dirty="0" smtClean="0"/>
          </a:p>
          <a:p>
            <a:r>
              <a:rPr lang="ja-JP" altLang="en-US" dirty="0" smtClean="0"/>
              <a:t>何</a:t>
            </a:r>
            <a:r>
              <a:rPr lang="ja-JP" altLang="en-US" dirty="0"/>
              <a:t>が書いてある</a:t>
            </a:r>
            <a:r>
              <a:rPr lang="ja-JP" altLang="en-US" dirty="0" smtClean="0"/>
              <a:t>と加点されるか</a:t>
            </a:r>
            <a:endParaRPr lang="en-US" altLang="ja-JP" dirty="0" smtClean="0"/>
          </a:p>
          <a:p>
            <a:r>
              <a:rPr kumimoji="1" lang="ja-JP" altLang="en-US" dirty="0"/>
              <a:t>どんな</a:t>
            </a:r>
            <a:r>
              <a:rPr kumimoji="1" lang="ja-JP" altLang="en-US" dirty="0" smtClean="0"/>
              <a:t>ところで、減点されるか</a:t>
            </a:r>
            <a:endParaRPr kumimoji="1" lang="en-US" altLang="ja-JP" dirty="0" smtClean="0"/>
          </a:p>
          <a:p>
            <a:endParaRPr lang="en-US" altLang="ja-JP" dirty="0"/>
          </a:p>
          <a:p>
            <a:r>
              <a:rPr lang="ja-JP" altLang="en-US" dirty="0" smtClean="0"/>
              <a:t>対象となる物理</a:t>
            </a:r>
            <a:r>
              <a:rPr lang="ja-JP" altLang="en-US" dirty="0"/>
              <a:t>の公式を</a:t>
            </a:r>
            <a:r>
              <a:rPr lang="ja-JP" altLang="en-US" dirty="0" smtClean="0"/>
              <a:t>書く</a:t>
            </a:r>
            <a:r>
              <a:rPr lang="en-US" altLang="ja-JP" dirty="0" smtClean="0"/>
              <a:t>(</a:t>
            </a:r>
            <a:r>
              <a:rPr lang="ja-JP" altLang="en-US" dirty="0" smtClean="0"/>
              <a:t>わかっていることを示す</a:t>
            </a:r>
            <a:r>
              <a:rPr lang="en-US" altLang="ja-JP" dirty="0" smtClean="0"/>
              <a:t>)</a:t>
            </a:r>
          </a:p>
          <a:p>
            <a:r>
              <a:rPr kumimoji="1" lang="ja-JP" altLang="en-US" dirty="0" smtClean="0"/>
              <a:t>グラフには単位を書く</a:t>
            </a:r>
            <a:endParaRPr kumimoji="1" lang="en-US" altLang="ja-JP" dirty="0" smtClean="0"/>
          </a:p>
          <a:p>
            <a:r>
              <a:rPr lang="ja-JP" altLang="en-US" dirty="0"/>
              <a:t>グラフ</a:t>
            </a:r>
            <a:r>
              <a:rPr lang="ja-JP" altLang="en-US" dirty="0" smtClean="0"/>
              <a:t>は全体的に使う</a:t>
            </a:r>
            <a:endParaRPr kumimoji="1" lang="en-US" altLang="ja-JP" dirty="0" smtClean="0"/>
          </a:p>
          <a:p>
            <a:r>
              <a:rPr kumimoji="1" lang="ja-JP" altLang="en-US" dirty="0" smtClean="0"/>
              <a:t>誤差を考える</a:t>
            </a:r>
            <a:endParaRPr kumimoji="1" lang="en-US" altLang="ja-JP" dirty="0" smtClean="0"/>
          </a:p>
        </p:txBody>
      </p:sp>
    </p:spTree>
    <p:extLst>
      <p:ext uri="{BB962C8B-B14F-4D97-AF65-F5344CB8AC3E}">
        <p14:creationId xmlns:p14="http://schemas.microsoft.com/office/powerpoint/2010/main" val="4936039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国際物理オリンピック</a:t>
            </a:r>
            <a:r>
              <a:rPr lang="en-US" altLang="ja-JP" dirty="0"/>
              <a:t/>
            </a:r>
            <a:br>
              <a:rPr lang="en-US" altLang="ja-JP" dirty="0"/>
            </a:br>
            <a:r>
              <a:rPr lang="ja-JP" altLang="en-US" dirty="0"/>
              <a:t>結団式</a:t>
            </a:r>
            <a:endParaRPr kumimoji="1" lang="ja-JP" altLang="en-US" dirty="0"/>
          </a:p>
        </p:txBody>
      </p:sp>
      <p:sp>
        <p:nvSpPr>
          <p:cNvPr id="3" name="テキスト プレースホルダー 2"/>
          <p:cNvSpPr>
            <a:spLocks noGrp="1"/>
          </p:cNvSpPr>
          <p:nvPr>
            <p:ph type="body" idx="1"/>
          </p:nvPr>
        </p:nvSpPr>
        <p:spPr/>
        <p:txBody>
          <a:bodyPr/>
          <a:lstStyle/>
          <a:p>
            <a:r>
              <a:rPr kumimoji="1" lang="ja-JP" altLang="en-US" dirty="0" smtClean="0"/>
              <a:t>有山先生激励のお言葉</a:t>
            </a:r>
            <a:endParaRPr kumimoji="1" lang="ja-JP" altLang="en-US" dirty="0"/>
          </a:p>
        </p:txBody>
      </p:sp>
      <p:pic>
        <p:nvPicPr>
          <p:cNvPr id="7" name="コンテンツ プレースホルダー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23528" y="2635448"/>
            <a:ext cx="4040188" cy="3030141"/>
          </a:xfrm>
        </p:spPr>
      </p:pic>
      <p:sp>
        <p:nvSpPr>
          <p:cNvPr id="5" name="テキスト プレースホルダー 4"/>
          <p:cNvSpPr>
            <a:spLocks noGrp="1"/>
          </p:cNvSpPr>
          <p:nvPr>
            <p:ph type="body" sz="quarter" idx="3"/>
          </p:nvPr>
        </p:nvSpPr>
        <p:spPr>
          <a:xfrm>
            <a:off x="4645025" y="1535112"/>
            <a:ext cx="4041775" cy="885775"/>
          </a:xfrm>
        </p:spPr>
        <p:txBody>
          <a:bodyPr>
            <a:normAutofit/>
          </a:bodyPr>
          <a:lstStyle/>
          <a:p>
            <a:r>
              <a:rPr kumimoji="1" lang="ja-JP" altLang="en-US" dirty="0" smtClean="0"/>
              <a:t>みんながメダルへの淡い期待を抱いている</a:t>
            </a:r>
            <a:endParaRPr kumimoji="1" lang="ja-JP" altLang="en-US" dirty="0"/>
          </a:p>
        </p:txBody>
      </p:sp>
      <p:pic>
        <p:nvPicPr>
          <p:cNvPr id="10" name="コンテンツ プレースホルダー 9"/>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482201" y="2636913"/>
            <a:ext cx="4554295" cy="3024336"/>
          </a:xfrm>
        </p:spPr>
      </p:pic>
    </p:spTree>
    <p:extLst>
      <p:ext uri="{BB962C8B-B14F-4D97-AF65-F5344CB8AC3E}">
        <p14:creationId xmlns:p14="http://schemas.microsoft.com/office/powerpoint/2010/main" val="4936039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国際物理</a:t>
            </a:r>
            <a:r>
              <a:rPr lang="ja-JP" altLang="en-US" dirty="0" smtClean="0"/>
              <a:t>オリンピック</a:t>
            </a:r>
            <a:r>
              <a:rPr lang="en-US" altLang="ja-JP" dirty="0" smtClean="0"/>
              <a:t/>
            </a:r>
            <a:br>
              <a:rPr lang="en-US" altLang="ja-JP" dirty="0" smtClean="0"/>
            </a:br>
            <a:r>
              <a:rPr kumimoji="1" lang="ja-JP" altLang="en-US" dirty="0" smtClean="0"/>
              <a:t>タイへ</a:t>
            </a:r>
            <a:endParaRPr kumimoji="1" lang="ja-JP" altLang="en-US" dirty="0"/>
          </a:p>
        </p:txBody>
      </p:sp>
      <p:sp>
        <p:nvSpPr>
          <p:cNvPr id="3" name="テキスト プレースホルダー 2"/>
          <p:cNvSpPr>
            <a:spLocks noGrp="1"/>
          </p:cNvSpPr>
          <p:nvPr>
            <p:ph type="body" idx="1"/>
          </p:nvPr>
        </p:nvSpPr>
        <p:spPr/>
        <p:txBody>
          <a:bodyPr/>
          <a:lstStyle/>
          <a:p>
            <a:r>
              <a:rPr kumimoji="1" lang="ja-JP" altLang="en-US" dirty="0" smtClean="0"/>
              <a:t>出発</a:t>
            </a:r>
            <a:endParaRPr kumimoji="1" lang="ja-JP" altLang="en-US" dirty="0"/>
          </a:p>
        </p:txBody>
      </p:sp>
      <p:pic>
        <p:nvPicPr>
          <p:cNvPr id="7" name="コンテンツ プレースホルダー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93877" y="2809050"/>
            <a:ext cx="4403511" cy="2924206"/>
          </a:xfrm>
        </p:spPr>
      </p:pic>
      <p:sp>
        <p:nvSpPr>
          <p:cNvPr id="5" name="テキスト プレースホルダー 4"/>
          <p:cNvSpPr>
            <a:spLocks noGrp="1"/>
          </p:cNvSpPr>
          <p:nvPr>
            <p:ph type="body" sz="quarter" idx="3"/>
          </p:nvPr>
        </p:nvSpPr>
        <p:spPr/>
        <p:txBody>
          <a:bodyPr/>
          <a:lstStyle/>
          <a:p>
            <a:r>
              <a:rPr kumimoji="1" lang="ja-JP" altLang="en-US" dirty="0" smtClean="0"/>
              <a:t>到着</a:t>
            </a:r>
            <a:endParaRPr kumimoji="1" lang="ja-JP" altLang="en-US" dirty="0"/>
          </a:p>
        </p:txBody>
      </p:sp>
      <p:pic>
        <p:nvPicPr>
          <p:cNvPr id="11" name="コンテンツ プレースホルダー 10"/>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560184" y="2808523"/>
            <a:ext cx="4404304" cy="2924733"/>
          </a:xfrm>
        </p:spPr>
      </p:pic>
    </p:spTree>
    <p:extLst>
      <p:ext uri="{BB962C8B-B14F-4D97-AF65-F5344CB8AC3E}">
        <p14:creationId xmlns:p14="http://schemas.microsoft.com/office/powerpoint/2010/main" val="4936039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国際物理</a:t>
            </a:r>
            <a:r>
              <a:rPr lang="ja-JP" altLang="en-US" dirty="0" smtClean="0"/>
              <a:t>オリンピック</a:t>
            </a:r>
            <a:r>
              <a:rPr lang="en-US" altLang="ja-JP" dirty="0" smtClean="0"/>
              <a:t/>
            </a:r>
            <a:br>
              <a:rPr lang="en-US" altLang="ja-JP" dirty="0" smtClean="0"/>
            </a:br>
            <a:r>
              <a:rPr lang="ja-JP" altLang="en-US" dirty="0"/>
              <a:t>開会式</a:t>
            </a:r>
            <a:endParaRPr kumimoji="1" lang="ja-JP" altLang="en-US" dirty="0"/>
          </a:p>
        </p:txBody>
      </p:sp>
      <p:sp>
        <p:nvSpPr>
          <p:cNvPr id="3" name="テキスト プレースホルダー 2"/>
          <p:cNvSpPr>
            <a:spLocks noGrp="1"/>
          </p:cNvSpPr>
          <p:nvPr>
            <p:ph type="body" idx="1"/>
          </p:nvPr>
        </p:nvSpPr>
        <p:spPr/>
        <p:txBody>
          <a:bodyPr/>
          <a:lstStyle/>
          <a:p>
            <a:r>
              <a:rPr kumimoji="1" lang="ja-JP" altLang="en-US" dirty="0" smtClean="0"/>
              <a:t>開会</a:t>
            </a:r>
            <a:r>
              <a:rPr kumimoji="1" lang="ja-JP" altLang="en-US" dirty="0" err="1" smtClean="0"/>
              <a:t>式式</a:t>
            </a:r>
            <a:r>
              <a:rPr kumimoji="1" lang="ja-JP" altLang="en-US" dirty="0" smtClean="0"/>
              <a:t>場到着</a:t>
            </a:r>
            <a:endParaRPr kumimoji="1" lang="ja-JP" altLang="en-US" dirty="0"/>
          </a:p>
        </p:txBody>
      </p:sp>
      <p:pic>
        <p:nvPicPr>
          <p:cNvPr id="8" name="コンテンツ プレースホルダー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2635448"/>
            <a:ext cx="4040188" cy="3030141"/>
          </a:xfrm>
        </p:spPr>
      </p:pic>
      <p:sp>
        <p:nvSpPr>
          <p:cNvPr id="5" name="テキスト プレースホルダー 4"/>
          <p:cNvSpPr>
            <a:spLocks noGrp="1"/>
          </p:cNvSpPr>
          <p:nvPr>
            <p:ph type="body" sz="quarter" idx="3"/>
          </p:nvPr>
        </p:nvSpPr>
        <p:spPr/>
        <p:txBody>
          <a:bodyPr/>
          <a:lstStyle/>
          <a:p>
            <a:r>
              <a:rPr kumimoji="1" lang="ja-JP" altLang="en-US" dirty="0" smtClean="0"/>
              <a:t>日本チーム</a:t>
            </a:r>
            <a:endParaRPr kumimoji="1" lang="ja-JP" altLang="en-US" dirty="0"/>
          </a:p>
        </p:txBody>
      </p:sp>
      <p:pic>
        <p:nvPicPr>
          <p:cNvPr id="9" name="コンテンツ プレースホルダー 8"/>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2634853"/>
            <a:ext cx="4041775" cy="3031331"/>
          </a:xfrm>
        </p:spPr>
      </p:pic>
    </p:spTree>
    <p:extLst>
      <p:ext uri="{BB962C8B-B14F-4D97-AF65-F5344CB8AC3E}">
        <p14:creationId xmlns:p14="http://schemas.microsoft.com/office/powerpoint/2010/main" val="4936039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IPhO2011</a:t>
            </a:r>
            <a:endParaRPr kumimoji="1" lang="ja-JP" altLang="en-US" dirty="0"/>
          </a:p>
        </p:txBody>
      </p:sp>
      <p:sp>
        <p:nvSpPr>
          <p:cNvPr id="3" name="テキスト プレースホルダー 2"/>
          <p:cNvSpPr>
            <a:spLocks noGrp="1"/>
          </p:cNvSpPr>
          <p:nvPr>
            <p:ph type="body" idx="1"/>
          </p:nvPr>
        </p:nvSpPr>
        <p:spPr>
          <a:xfrm>
            <a:off x="457200" y="980728"/>
            <a:ext cx="7982828" cy="639762"/>
          </a:xfrm>
        </p:spPr>
        <p:txBody>
          <a:bodyPr>
            <a:normAutofit/>
          </a:bodyPr>
          <a:lstStyle/>
          <a:p>
            <a:r>
              <a:rPr kumimoji="1" lang="ja-JP" altLang="en-US" dirty="0" smtClean="0"/>
              <a:t>理論問題</a:t>
            </a:r>
            <a:r>
              <a:rPr kumimoji="1" lang="en-US" altLang="ja-JP" dirty="0" smtClean="0"/>
              <a:t>1</a:t>
            </a:r>
            <a:r>
              <a:rPr kumimoji="1" lang="ja-JP" altLang="en-US" dirty="0" smtClean="0"/>
              <a:t>  </a:t>
            </a:r>
            <a:r>
              <a:rPr lang="ja-JP" altLang="ja-JP" dirty="0" smtClean="0"/>
              <a:t>レーザー</a:t>
            </a:r>
            <a:r>
              <a:rPr lang="ja-JP" altLang="ja-JP" dirty="0"/>
              <a:t>干渉宇宙</a:t>
            </a:r>
            <a:r>
              <a:rPr lang="ja-JP" altLang="ja-JP" dirty="0" smtClean="0"/>
              <a:t>アンテナ</a:t>
            </a:r>
            <a:r>
              <a:rPr lang="en-US" altLang="ja-JP" dirty="0" smtClean="0"/>
              <a:t>(</a:t>
            </a:r>
            <a:r>
              <a:rPr kumimoji="1" lang="en-US" altLang="ja-JP" dirty="0" smtClean="0"/>
              <a:t>LISA)</a:t>
            </a:r>
            <a:endParaRPr kumimoji="1" lang="ja-JP" altLang="en-US" dirty="0"/>
          </a:p>
        </p:txBody>
      </p:sp>
      <p:pic>
        <p:nvPicPr>
          <p:cNvPr id="7" name="Picture 2" descr="LISA.001.tiff"/>
          <p:cNvPicPr/>
          <p:nvPr/>
        </p:nvPicPr>
        <p:blipFill>
          <a:blip r:embed="rId2" cstate="print"/>
          <a:stretch>
            <a:fillRect/>
          </a:stretch>
        </p:blipFill>
        <p:spPr>
          <a:xfrm>
            <a:off x="1259632" y="1722487"/>
            <a:ext cx="7180396" cy="4320480"/>
          </a:xfrm>
          <a:prstGeom prst="rect">
            <a:avLst/>
          </a:prstGeom>
        </p:spPr>
      </p:pic>
      <p:sp>
        <p:nvSpPr>
          <p:cNvPr id="8" name="テキスト ボックス 7"/>
          <p:cNvSpPr txBox="1"/>
          <p:nvPr/>
        </p:nvSpPr>
        <p:spPr>
          <a:xfrm>
            <a:off x="1043608" y="6300028"/>
            <a:ext cx="6846746" cy="369332"/>
          </a:xfrm>
          <a:prstGeom prst="rect">
            <a:avLst/>
          </a:prstGeom>
          <a:noFill/>
        </p:spPr>
        <p:txBody>
          <a:bodyPr wrap="none" rtlCol="0">
            <a:spAutoFit/>
          </a:bodyPr>
          <a:lstStyle/>
          <a:p>
            <a:r>
              <a:rPr lang="ja-JP" altLang="en-US" b="1" dirty="0" smtClean="0"/>
              <a:t>問題</a:t>
            </a:r>
            <a:r>
              <a:rPr lang="en-US" altLang="ja-JP" b="1" dirty="0" smtClean="0"/>
              <a:t>2</a:t>
            </a:r>
            <a:r>
              <a:rPr lang="ja-JP" altLang="en-US" b="1" dirty="0" smtClean="0"/>
              <a:t>　</a:t>
            </a:r>
            <a:r>
              <a:rPr lang="ja-JP" altLang="ja-JP" b="1" dirty="0" smtClean="0"/>
              <a:t>帯電</a:t>
            </a:r>
            <a:r>
              <a:rPr lang="ja-JP" altLang="ja-JP" b="1" dirty="0"/>
              <a:t>したシャボン</a:t>
            </a:r>
            <a:r>
              <a:rPr lang="ja-JP" altLang="ja-JP" b="1" dirty="0" smtClean="0"/>
              <a:t>玉</a:t>
            </a:r>
            <a:r>
              <a:rPr lang="en-US" altLang="ja-JP" b="1" dirty="0" smtClean="0"/>
              <a:t> </a:t>
            </a:r>
            <a:r>
              <a:rPr lang="ja-JP" altLang="en-US" b="1" dirty="0" smtClean="0"/>
              <a:t>　　問題</a:t>
            </a:r>
            <a:r>
              <a:rPr lang="en-US" altLang="ja-JP" b="1" dirty="0" smtClean="0"/>
              <a:t>3</a:t>
            </a:r>
            <a:r>
              <a:rPr lang="ja-JP" altLang="en-US" b="1" dirty="0" smtClean="0"/>
              <a:t>　</a:t>
            </a:r>
            <a:r>
              <a:rPr lang="ja-JP" altLang="ja-JP" b="1" dirty="0" smtClean="0"/>
              <a:t>ラザフォード</a:t>
            </a:r>
            <a:r>
              <a:rPr lang="ja-JP" altLang="ja-JP" b="1" dirty="0"/>
              <a:t>散乱</a:t>
            </a:r>
            <a:r>
              <a:rPr lang="en-US" altLang="ja-JP" b="1" dirty="0"/>
              <a:t>100</a:t>
            </a:r>
            <a:r>
              <a:rPr lang="ja-JP" altLang="ja-JP" b="1" dirty="0"/>
              <a:t>周年記念</a:t>
            </a:r>
            <a:endParaRPr kumimoji="1" lang="ja-JP" altLang="en-US" b="1" dirty="0"/>
          </a:p>
        </p:txBody>
      </p:sp>
    </p:spTree>
    <p:extLst>
      <p:ext uri="{BB962C8B-B14F-4D97-AF65-F5344CB8AC3E}">
        <p14:creationId xmlns:p14="http://schemas.microsoft.com/office/powerpoint/2010/main" val="4936039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IPhO2011</a:t>
            </a:r>
            <a:endParaRPr kumimoji="1" lang="ja-JP" altLang="en-US" dirty="0"/>
          </a:p>
        </p:txBody>
      </p:sp>
      <p:sp>
        <p:nvSpPr>
          <p:cNvPr id="3" name="テキスト プレースホルダー 2"/>
          <p:cNvSpPr>
            <a:spLocks noGrp="1"/>
          </p:cNvSpPr>
          <p:nvPr>
            <p:ph type="body" idx="1"/>
          </p:nvPr>
        </p:nvSpPr>
        <p:spPr>
          <a:xfrm>
            <a:off x="457200" y="1535113"/>
            <a:ext cx="8219256" cy="639762"/>
          </a:xfrm>
        </p:spPr>
        <p:txBody>
          <a:bodyPr>
            <a:normAutofit/>
          </a:bodyPr>
          <a:lstStyle/>
          <a:p>
            <a:r>
              <a:rPr kumimoji="1" lang="ja-JP" altLang="en-US" dirty="0" smtClean="0"/>
              <a:t>実験問題</a:t>
            </a:r>
            <a:r>
              <a:rPr lang="en-US" altLang="ja-JP" dirty="0"/>
              <a:t> </a:t>
            </a:r>
            <a:r>
              <a:rPr kumimoji="1" lang="ja-JP" altLang="en-US" dirty="0" smtClean="0"/>
              <a:t>キャパシター</a:t>
            </a:r>
            <a:r>
              <a:rPr kumimoji="1" lang="en-US" altLang="ja-JP" dirty="0" smtClean="0"/>
              <a:t>,</a:t>
            </a:r>
            <a:r>
              <a:rPr kumimoji="1" lang="ja-JP" altLang="en-US" dirty="0" smtClean="0"/>
              <a:t>筒の</a:t>
            </a:r>
            <a:r>
              <a:rPr lang="ja-JP" altLang="en-US" dirty="0" smtClean="0"/>
              <a:t>重心探索</a:t>
            </a:r>
            <a:endParaRPr kumimoji="1" lang="en-US" altLang="ja-JP" dirty="0" smtClean="0"/>
          </a:p>
        </p:txBody>
      </p:sp>
      <p:sp>
        <p:nvSpPr>
          <p:cNvPr id="4" name="コンテンツ プレースホルダー 3"/>
          <p:cNvSpPr>
            <a:spLocks noGrp="1"/>
          </p:cNvSpPr>
          <p:nvPr>
            <p:ph sz="half" idx="2"/>
          </p:nvPr>
        </p:nvSpPr>
        <p:spPr>
          <a:xfrm>
            <a:off x="457200" y="2174874"/>
            <a:ext cx="3538736" cy="4566493"/>
          </a:xfrm>
        </p:spPr>
        <p:txBody>
          <a:bodyPr>
            <a:normAutofit lnSpcReduction="10000"/>
          </a:bodyPr>
          <a:lstStyle/>
          <a:p>
            <a:pPr marL="0" indent="0">
              <a:buNone/>
            </a:pPr>
            <a:r>
              <a:rPr lang="ja-JP" altLang="en-US" dirty="0" smtClean="0"/>
              <a:t>キャパシター</a:t>
            </a:r>
            <a:r>
              <a:rPr lang="ja-JP" altLang="en-US" dirty="0"/>
              <a:t>のブラックボックスと円筒内に重りを入れたブラックボックスの中がどうなっているかを問う問題でどちらも、手順に従えば答えが出るような実験ではなく、実際の実験を行うときに必要な、アイデア等を競うところを含み、如何に物理の法則等を使いこなすことが出来るかが問われている非常に良い問題であった。</a:t>
            </a:r>
          </a:p>
          <a:p>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420888"/>
            <a:ext cx="5021263"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36039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60648"/>
            <a:ext cx="8229600" cy="1143000"/>
          </a:xfrm>
        </p:spPr>
        <p:txBody>
          <a:bodyPr>
            <a:normAutofit fontScale="90000"/>
          </a:bodyPr>
          <a:lstStyle/>
          <a:p>
            <a:r>
              <a:rPr lang="en-US" altLang="ja-JP" dirty="0" smtClean="0"/>
              <a:t>IPhO2011</a:t>
            </a:r>
            <a:br>
              <a:rPr lang="en-US" altLang="ja-JP" dirty="0" smtClean="0"/>
            </a:br>
            <a:r>
              <a:rPr lang="ja-JP" altLang="en-US" dirty="0"/>
              <a:t>公式行事</a:t>
            </a:r>
            <a:endParaRPr kumimoji="1" lang="ja-JP" altLang="en-US" dirty="0"/>
          </a:p>
        </p:txBody>
      </p:sp>
      <p:sp>
        <p:nvSpPr>
          <p:cNvPr id="3" name="テキスト プレースホルダー 2"/>
          <p:cNvSpPr>
            <a:spLocks noGrp="1"/>
          </p:cNvSpPr>
          <p:nvPr>
            <p:ph type="body" idx="1"/>
          </p:nvPr>
        </p:nvSpPr>
        <p:spPr>
          <a:xfrm>
            <a:off x="457200" y="1535113"/>
            <a:ext cx="8219256" cy="639762"/>
          </a:xfrm>
        </p:spPr>
        <p:txBody>
          <a:bodyPr>
            <a:normAutofit/>
          </a:bodyPr>
          <a:lstStyle/>
          <a:p>
            <a:r>
              <a:rPr lang="ja-JP" altLang="en-US" dirty="0"/>
              <a:t>パーティ</a:t>
            </a:r>
            <a:endParaRPr kumimoji="1" lang="en-US" altLang="ja-JP" dirty="0" smtClean="0"/>
          </a:p>
        </p:txBody>
      </p:sp>
      <p:pic>
        <p:nvPicPr>
          <p:cNvPr id="5" name="コンテンツ プレースホルダー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67949" y="2852936"/>
            <a:ext cx="4437876" cy="2947027"/>
          </a:xfrm>
        </p:spPr>
      </p:pic>
      <p:pic>
        <p:nvPicPr>
          <p:cNvPr id="7" name="コンテンツ プレースホルダー 6"/>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2808523"/>
            <a:ext cx="4512740" cy="2996741"/>
          </a:xfrm>
        </p:spPr>
      </p:pic>
    </p:spTree>
    <p:extLst>
      <p:ext uri="{BB962C8B-B14F-4D97-AF65-F5344CB8AC3E}">
        <p14:creationId xmlns:p14="http://schemas.microsoft.com/office/powerpoint/2010/main" val="42048001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IPhO2011</a:t>
            </a:r>
            <a:br>
              <a:rPr lang="en-US" altLang="ja-JP" dirty="0" smtClean="0"/>
            </a:br>
            <a:r>
              <a:rPr lang="ja-JP" altLang="en-US" dirty="0"/>
              <a:t>公式行事</a:t>
            </a:r>
            <a:endParaRPr kumimoji="1" lang="ja-JP" altLang="en-US" dirty="0"/>
          </a:p>
        </p:txBody>
      </p:sp>
      <p:sp>
        <p:nvSpPr>
          <p:cNvPr id="3" name="テキスト プレースホルダー 2"/>
          <p:cNvSpPr>
            <a:spLocks noGrp="1"/>
          </p:cNvSpPr>
          <p:nvPr>
            <p:ph type="body" idx="1"/>
          </p:nvPr>
        </p:nvSpPr>
        <p:spPr>
          <a:xfrm>
            <a:off x="457200" y="1535113"/>
            <a:ext cx="8219256" cy="639762"/>
          </a:xfrm>
        </p:spPr>
        <p:txBody>
          <a:bodyPr>
            <a:normAutofit/>
          </a:bodyPr>
          <a:lstStyle/>
          <a:p>
            <a:r>
              <a:rPr lang="ja-JP" altLang="en-US" dirty="0"/>
              <a:t>エクスカーション</a:t>
            </a:r>
            <a:endParaRPr kumimoji="1" lang="en-US" altLang="ja-JP" dirty="0" smtClean="0"/>
          </a:p>
        </p:txBody>
      </p:sp>
      <p:pic>
        <p:nvPicPr>
          <p:cNvPr id="5" name="コンテンツ プレースホルダー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05536" y="2636912"/>
            <a:ext cx="4391852" cy="3293889"/>
          </a:xfrm>
        </p:spPr>
      </p:pic>
      <p:pic>
        <p:nvPicPr>
          <p:cNvPr id="7" name="コンテンツ プレースホルダー 6"/>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2634853"/>
            <a:ext cx="4419236" cy="3314427"/>
          </a:xfrm>
        </p:spPr>
      </p:pic>
    </p:spTree>
    <p:extLst>
      <p:ext uri="{BB962C8B-B14F-4D97-AF65-F5344CB8AC3E}">
        <p14:creationId xmlns:p14="http://schemas.microsoft.com/office/powerpoint/2010/main" val="42048001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コンテスタントの軌跡</a:t>
            </a:r>
            <a:endParaRPr kumimoji="1" lang="ja-JP" altLang="en-US" dirty="0"/>
          </a:p>
        </p:txBody>
      </p:sp>
      <p:sp>
        <p:nvSpPr>
          <p:cNvPr id="3" name="コンテンツ プレースホルダー 2"/>
          <p:cNvSpPr>
            <a:spLocks noGrp="1"/>
          </p:cNvSpPr>
          <p:nvPr>
            <p:ph idx="1"/>
          </p:nvPr>
        </p:nvSpPr>
        <p:spPr>
          <a:xfrm>
            <a:off x="457200" y="1350236"/>
            <a:ext cx="8229600" cy="5507764"/>
          </a:xfrm>
        </p:spPr>
        <p:txBody>
          <a:bodyPr>
            <a:normAutofit lnSpcReduction="10000"/>
          </a:bodyPr>
          <a:lstStyle/>
          <a:p>
            <a:r>
              <a:rPr kumimoji="1" lang="ja-JP" altLang="en-US" dirty="0" smtClean="0"/>
              <a:t>第一チャレンジ</a:t>
            </a:r>
            <a:endParaRPr kumimoji="1" lang="en-US" altLang="ja-JP" dirty="0" smtClean="0"/>
          </a:p>
          <a:p>
            <a:pPr lvl="1"/>
            <a:r>
              <a:rPr lang="ja-JP" altLang="en-US" dirty="0" smtClean="0"/>
              <a:t>実験レポート</a:t>
            </a:r>
            <a:endParaRPr lang="en-US" altLang="ja-JP" dirty="0" smtClean="0"/>
          </a:p>
          <a:p>
            <a:pPr lvl="1"/>
            <a:r>
              <a:rPr kumimoji="1" lang="ja-JP" altLang="en-US" dirty="0" smtClean="0"/>
              <a:t>理論試験</a:t>
            </a:r>
            <a:endParaRPr kumimoji="1" lang="en-US" altLang="ja-JP" dirty="0" smtClean="0"/>
          </a:p>
          <a:p>
            <a:r>
              <a:rPr lang="ja-JP" altLang="en-US" dirty="0"/>
              <a:t>第二</a:t>
            </a:r>
            <a:r>
              <a:rPr lang="ja-JP" altLang="en-US" dirty="0" smtClean="0"/>
              <a:t>チャレンジ</a:t>
            </a:r>
            <a:r>
              <a:rPr lang="en-US" altLang="ja-JP" dirty="0" smtClean="0"/>
              <a:t>(</a:t>
            </a:r>
            <a:r>
              <a:rPr lang="ja-JP" altLang="en-US" dirty="0" smtClean="0">
                <a:solidFill>
                  <a:srgbClr val="FF0000"/>
                </a:solidFill>
              </a:rPr>
              <a:t>　　　</a:t>
            </a:r>
            <a:r>
              <a:rPr lang="ja-JP" altLang="en-US" dirty="0">
                <a:solidFill>
                  <a:srgbClr val="FF0000"/>
                </a:solidFill>
              </a:rPr>
              <a:t>　</a:t>
            </a:r>
            <a:r>
              <a:rPr lang="ja-JP" altLang="en-US" dirty="0" smtClean="0">
                <a:solidFill>
                  <a:srgbClr val="FF0000"/>
                </a:solidFill>
              </a:rPr>
              <a:t>　　　　　</a:t>
            </a:r>
            <a:r>
              <a:rPr lang="en-US" altLang="ja-JP" dirty="0" smtClean="0"/>
              <a:t>)</a:t>
            </a:r>
          </a:p>
          <a:p>
            <a:pPr lvl="1"/>
            <a:r>
              <a:rPr kumimoji="1" lang="ja-JP" altLang="en-US" dirty="0" smtClean="0"/>
              <a:t>理論試験</a:t>
            </a:r>
            <a:endParaRPr kumimoji="1" lang="en-US" altLang="ja-JP" dirty="0" smtClean="0"/>
          </a:p>
          <a:p>
            <a:pPr lvl="1"/>
            <a:r>
              <a:rPr lang="ja-JP" altLang="en-US" dirty="0" smtClean="0"/>
              <a:t>実験試験</a:t>
            </a:r>
            <a:endParaRPr lang="en-US" altLang="ja-JP" dirty="0" smtClean="0"/>
          </a:p>
          <a:p>
            <a:r>
              <a:rPr kumimoji="1" lang="ja-JP" altLang="en-US" dirty="0"/>
              <a:t>冬</a:t>
            </a:r>
            <a:r>
              <a:rPr kumimoji="1" lang="ja-JP" altLang="en-US" dirty="0" smtClean="0"/>
              <a:t>合宿</a:t>
            </a:r>
            <a:endParaRPr kumimoji="1" lang="en-US" altLang="ja-JP" dirty="0" smtClean="0"/>
          </a:p>
          <a:p>
            <a:r>
              <a:rPr lang="ja-JP" altLang="en-US" dirty="0"/>
              <a:t>春</a:t>
            </a:r>
            <a:r>
              <a:rPr lang="ja-JP" altLang="en-US" dirty="0" smtClean="0"/>
              <a:t>合宿</a:t>
            </a:r>
            <a:r>
              <a:rPr lang="en-US" altLang="ja-JP" dirty="0" smtClean="0"/>
              <a:t>(</a:t>
            </a:r>
            <a:r>
              <a:rPr lang="ja-JP" altLang="en-US" dirty="0" smtClean="0"/>
              <a:t>代表決定</a:t>
            </a:r>
            <a:r>
              <a:rPr lang="en-US" altLang="ja-JP" dirty="0" smtClean="0"/>
              <a:t>)</a:t>
            </a:r>
          </a:p>
          <a:p>
            <a:r>
              <a:rPr kumimoji="1" lang="ja-JP" altLang="en-US" dirty="0"/>
              <a:t>国際物理オリンピック</a:t>
            </a:r>
            <a:r>
              <a:rPr kumimoji="1" lang="ja-JP" altLang="en-US" dirty="0" smtClean="0"/>
              <a:t>へ</a:t>
            </a:r>
            <a:endParaRPr kumimoji="1" lang="en-US" altLang="ja-JP" dirty="0" smtClean="0"/>
          </a:p>
          <a:p>
            <a:r>
              <a:rPr lang="ja-JP" altLang="en-US" dirty="0"/>
              <a:t>文部</a:t>
            </a:r>
            <a:r>
              <a:rPr lang="ja-JP" altLang="en-US" dirty="0" smtClean="0"/>
              <a:t>大臣</a:t>
            </a:r>
            <a:r>
              <a:rPr lang="ja-JP" altLang="en-US" dirty="0"/>
              <a:t>表敬訪問</a:t>
            </a:r>
            <a:endParaRPr kumimoji="1" lang="ja-JP" altLang="en-US" dirty="0"/>
          </a:p>
        </p:txBody>
      </p:sp>
      <p:sp>
        <p:nvSpPr>
          <p:cNvPr id="4" name="テキスト ボックス 3"/>
          <p:cNvSpPr txBox="1"/>
          <p:nvPr/>
        </p:nvSpPr>
        <p:spPr>
          <a:xfrm>
            <a:off x="9540552" y="692696"/>
            <a:ext cx="184731" cy="369332"/>
          </a:xfrm>
          <a:prstGeom prst="rect">
            <a:avLst/>
          </a:prstGeom>
          <a:noFill/>
        </p:spPr>
        <p:txBody>
          <a:bodyPr wrap="none" rtlCol="0">
            <a:spAutoFit/>
          </a:bodyPr>
          <a:lstStyle/>
          <a:p>
            <a:endParaRPr kumimoji="1" lang="ja-JP" altLang="en-US"/>
          </a:p>
        </p:txBody>
      </p:sp>
      <p:sp>
        <p:nvSpPr>
          <p:cNvPr id="5" name="正方形/長方形 4"/>
          <p:cNvSpPr/>
          <p:nvPr/>
        </p:nvSpPr>
        <p:spPr>
          <a:xfrm>
            <a:off x="3491880" y="2780928"/>
            <a:ext cx="2808312" cy="584775"/>
          </a:xfrm>
          <a:prstGeom prst="rect">
            <a:avLst/>
          </a:prstGeom>
        </p:spPr>
        <p:txBody>
          <a:bodyPr wrap="square">
            <a:spAutoFit/>
          </a:bodyPr>
          <a:lstStyle/>
          <a:p>
            <a:r>
              <a:rPr lang="ja-JP" altLang="en-US" sz="3200" dirty="0">
                <a:solidFill>
                  <a:srgbClr val="FF0000"/>
                </a:solidFill>
              </a:rPr>
              <a:t>代表候補決定</a:t>
            </a:r>
          </a:p>
        </p:txBody>
      </p:sp>
      <p:grpSp>
        <p:nvGrpSpPr>
          <p:cNvPr id="10" name="グループ化 9"/>
          <p:cNvGrpSpPr/>
          <p:nvPr/>
        </p:nvGrpSpPr>
        <p:grpSpPr>
          <a:xfrm>
            <a:off x="6258853" y="2780928"/>
            <a:ext cx="2474117" cy="2088232"/>
            <a:chOff x="6258853" y="3356993"/>
            <a:chExt cx="2474117" cy="2088232"/>
          </a:xfrm>
        </p:grpSpPr>
        <p:sp>
          <p:nvSpPr>
            <p:cNvPr id="6" name="右中かっこ 5"/>
            <p:cNvSpPr/>
            <p:nvPr/>
          </p:nvSpPr>
          <p:spPr>
            <a:xfrm>
              <a:off x="6258853" y="3356993"/>
              <a:ext cx="504056" cy="2088232"/>
            </a:xfrm>
            <a:prstGeom prst="rightBrace">
              <a:avLst>
                <a:gd name="adj1" fmla="val 49798"/>
                <a:gd name="adj2" fmla="val 50000"/>
              </a:avLst>
            </a:prstGeom>
            <a:ln w="571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テキスト ボックス 6"/>
            <p:cNvSpPr txBox="1"/>
            <p:nvPr/>
          </p:nvSpPr>
          <p:spPr>
            <a:xfrm>
              <a:off x="6906829" y="4039344"/>
              <a:ext cx="1826141" cy="1077218"/>
            </a:xfrm>
            <a:prstGeom prst="rect">
              <a:avLst/>
            </a:prstGeom>
            <a:noFill/>
          </p:spPr>
          <p:txBody>
            <a:bodyPr wrap="none" rtlCol="0">
              <a:spAutoFit/>
            </a:bodyPr>
            <a:lstStyle/>
            <a:p>
              <a:r>
                <a:rPr kumimoji="1" lang="ja-JP" altLang="en-US" sz="3200" dirty="0" smtClean="0"/>
                <a:t>大学受験</a:t>
              </a:r>
              <a:endParaRPr kumimoji="1" lang="en-US" altLang="ja-JP" sz="3200" dirty="0" smtClean="0"/>
            </a:p>
            <a:p>
              <a:r>
                <a:rPr kumimoji="1" lang="ja-JP" altLang="en-US" sz="3200" dirty="0" smtClean="0"/>
                <a:t>に有利</a:t>
              </a:r>
              <a:endParaRPr kumimoji="1" lang="ja-JP" altLang="en-US" sz="3200" dirty="0"/>
            </a:p>
          </p:txBody>
        </p:sp>
      </p:grpSp>
      <p:grpSp>
        <p:nvGrpSpPr>
          <p:cNvPr id="11" name="グループ化 10"/>
          <p:cNvGrpSpPr/>
          <p:nvPr/>
        </p:nvGrpSpPr>
        <p:grpSpPr>
          <a:xfrm>
            <a:off x="5260687" y="4941168"/>
            <a:ext cx="3262719" cy="936104"/>
            <a:chOff x="5260687" y="5589240"/>
            <a:chExt cx="3262719" cy="936104"/>
          </a:xfrm>
        </p:grpSpPr>
        <p:sp>
          <p:nvSpPr>
            <p:cNvPr id="8" name="右中かっこ 7"/>
            <p:cNvSpPr/>
            <p:nvPr/>
          </p:nvSpPr>
          <p:spPr>
            <a:xfrm>
              <a:off x="5260687" y="5589240"/>
              <a:ext cx="504056" cy="936104"/>
            </a:xfrm>
            <a:prstGeom prst="rightBrace">
              <a:avLst>
                <a:gd name="adj1" fmla="val 49798"/>
                <a:gd name="adj2" fmla="val 50000"/>
              </a:avLst>
            </a:prstGeom>
            <a:ln w="571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テキスト ボックス 8"/>
            <p:cNvSpPr txBox="1"/>
            <p:nvPr/>
          </p:nvSpPr>
          <p:spPr>
            <a:xfrm>
              <a:off x="5876528" y="5717285"/>
              <a:ext cx="2646878" cy="584775"/>
            </a:xfrm>
            <a:prstGeom prst="rect">
              <a:avLst/>
            </a:prstGeom>
            <a:noFill/>
          </p:spPr>
          <p:txBody>
            <a:bodyPr wrap="none" rtlCol="0">
              <a:spAutoFit/>
            </a:bodyPr>
            <a:lstStyle/>
            <a:p>
              <a:r>
                <a:rPr kumimoji="1" lang="ja-JP" altLang="en-US" sz="3200" dirty="0" smtClean="0"/>
                <a:t>大学試験免除</a:t>
              </a:r>
              <a:endParaRPr kumimoji="1" lang="ja-JP" altLang="en-US" sz="3200" dirty="0"/>
            </a:p>
          </p:txBody>
        </p:sp>
      </p:grpSp>
    </p:spTree>
    <p:extLst>
      <p:ext uri="{BB962C8B-B14F-4D97-AF65-F5344CB8AC3E}">
        <p14:creationId xmlns:p14="http://schemas.microsoft.com/office/powerpoint/2010/main" val="679563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IPhO2011</a:t>
            </a:r>
            <a:br>
              <a:rPr lang="en-US" altLang="ja-JP" dirty="0" smtClean="0"/>
            </a:br>
            <a:r>
              <a:rPr lang="ja-JP" altLang="en-US" dirty="0"/>
              <a:t>公式行事</a:t>
            </a:r>
            <a:endParaRPr kumimoji="1" lang="ja-JP" altLang="en-US" dirty="0"/>
          </a:p>
        </p:txBody>
      </p:sp>
      <p:sp>
        <p:nvSpPr>
          <p:cNvPr id="3" name="テキスト プレースホルダー 2"/>
          <p:cNvSpPr>
            <a:spLocks noGrp="1"/>
          </p:cNvSpPr>
          <p:nvPr>
            <p:ph type="body" idx="1"/>
          </p:nvPr>
        </p:nvSpPr>
        <p:spPr>
          <a:xfrm>
            <a:off x="457200" y="1535113"/>
            <a:ext cx="8219256" cy="639762"/>
          </a:xfrm>
        </p:spPr>
        <p:txBody>
          <a:bodyPr>
            <a:normAutofit/>
          </a:bodyPr>
          <a:lstStyle/>
          <a:p>
            <a:r>
              <a:rPr kumimoji="1" lang="ja-JP" altLang="en-US" dirty="0" smtClean="0"/>
              <a:t>閉会式とフェアウェルパーティ</a:t>
            </a:r>
            <a:endParaRPr kumimoji="1" lang="en-US" altLang="ja-JP" dirty="0" smtClean="0"/>
          </a:p>
        </p:txBody>
      </p:sp>
      <p:pic>
        <p:nvPicPr>
          <p:cNvPr id="5" name="コンテンツ プレースホルダー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07504" y="2708921"/>
            <a:ext cx="4654746" cy="3091042"/>
          </a:xfrm>
        </p:spPr>
      </p:pic>
      <p:pic>
        <p:nvPicPr>
          <p:cNvPr id="7" name="コンテンツ プレースホルダー 6"/>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850705" y="2701925"/>
            <a:ext cx="4041775" cy="3031331"/>
          </a:xfrm>
        </p:spPr>
      </p:pic>
    </p:spTree>
    <p:extLst>
      <p:ext uri="{BB962C8B-B14F-4D97-AF65-F5344CB8AC3E}">
        <p14:creationId xmlns:p14="http://schemas.microsoft.com/office/powerpoint/2010/main" val="42048001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IPhO2011</a:t>
            </a:r>
            <a:br>
              <a:rPr lang="en-US" altLang="ja-JP" dirty="0" smtClean="0"/>
            </a:br>
            <a:r>
              <a:rPr lang="ja-JP" altLang="en-US" dirty="0"/>
              <a:t>文部科学省へ</a:t>
            </a:r>
            <a:endParaRPr kumimoji="1" lang="ja-JP" altLang="en-US" dirty="0"/>
          </a:p>
        </p:txBody>
      </p:sp>
      <p:pic>
        <p:nvPicPr>
          <p:cNvPr id="5" name="コンテンツ プレースホルダー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187624" y="1665666"/>
            <a:ext cx="6923112" cy="5192334"/>
          </a:xfrm>
        </p:spPr>
      </p:pic>
      <p:sp>
        <p:nvSpPr>
          <p:cNvPr id="3" name="テキスト プレースホルダー 2"/>
          <p:cNvSpPr>
            <a:spLocks noGrp="1"/>
          </p:cNvSpPr>
          <p:nvPr>
            <p:ph type="body" idx="1"/>
          </p:nvPr>
        </p:nvSpPr>
        <p:spPr>
          <a:xfrm>
            <a:off x="1249288" y="1412776"/>
            <a:ext cx="5770984" cy="639762"/>
          </a:xfrm>
        </p:spPr>
        <p:txBody>
          <a:bodyPr>
            <a:normAutofit/>
          </a:bodyPr>
          <a:lstStyle/>
          <a:p>
            <a:r>
              <a:rPr kumimoji="1" lang="ja-JP" altLang="en-US" dirty="0" smtClean="0"/>
              <a:t>鈴木文部科学省副大臣と</a:t>
            </a:r>
            <a:endParaRPr kumimoji="1" lang="en-US" altLang="ja-JP" dirty="0" smtClean="0"/>
          </a:p>
        </p:txBody>
      </p:sp>
    </p:spTree>
    <p:extLst>
      <p:ext uri="{BB962C8B-B14F-4D97-AF65-F5344CB8AC3E}">
        <p14:creationId xmlns:p14="http://schemas.microsoft.com/office/powerpoint/2010/main" val="42048001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4800" dirty="0" smtClean="0"/>
              <a:t>IPhO2012</a:t>
            </a:r>
            <a:endParaRPr kumimoji="1" lang="ja-JP" altLang="en-US" sz="4800" dirty="0"/>
          </a:p>
        </p:txBody>
      </p:sp>
      <p:sp>
        <p:nvSpPr>
          <p:cNvPr id="3" name="テキスト プレースホルダー 2"/>
          <p:cNvSpPr>
            <a:spLocks noGrp="1"/>
          </p:cNvSpPr>
          <p:nvPr>
            <p:ph type="body" idx="1"/>
          </p:nvPr>
        </p:nvSpPr>
        <p:spPr>
          <a:xfrm>
            <a:off x="457200" y="1196752"/>
            <a:ext cx="8219256" cy="639762"/>
          </a:xfrm>
        </p:spPr>
        <p:txBody>
          <a:bodyPr>
            <a:normAutofit/>
          </a:bodyPr>
          <a:lstStyle/>
          <a:p>
            <a:r>
              <a:rPr kumimoji="1" lang="ja-JP" altLang="en-US" dirty="0" smtClean="0"/>
              <a:t>エストニアへ</a:t>
            </a:r>
            <a:endParaRPr kumimoji="1" lang="en-US" altLang="ja-JP" dirty="0" smtClean="0"/>
          </a:p>
        </p:txBody>
      </p:sp>
      <p:pic>
        <p:nvPicPr>
          <p:cNvPr id="8" name="コンテンツ プレースホルダー 7"/>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922713" y="2195671"/>
            <a:ext cx="4041775" cy="3233420"/>
          </a:xfrm>
        </p:spPr>
      </p:pic>
      <p:pic>
        <p:nvPicPr>
          <p:cNvPr id="4" name="コンテンツ プレースホルダー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79511" y="2716292"/>
            <a:ext cx="4764007" cy="2584915"/>
          </a:xfrm>
        </p:spPr>
      </p:pic>
      <p:sp>
        <p:nvSpPr>
          <p:cNvPr id="7" name="テキスト プレースホルダー 2"/>
          <p:cNvSpPr>
            <a:spLocks noGrp="1"/>
          </p:cNvSpPr>
          <p:nvPr>
            <p:ph type="body" idx="1"/>
          </p:nvPr>
        </p:nvSpPr>
        <p:spPr>
          <a:xfrm>
            <a:off x="251520" y="5957590"/>
            <a:ext cx="8640960" cy="639762"/>
          </a:xfrm>
        </p:spPr>
        <p:txBody>
          <a:bodyPr>
            <a:normAutofit/>
          </a:bodyPr>
          <a:lstStyle/>
          <a:p>
            <a:r>
              <a:rPr kumimoji="1" lang="ja-JP" altLang="en-US" dirty="0" smtClean="0"/>
              <a:t>明日の試験から、次期日本代表選考が始まる。　　</a:t>
            </a:r>
            <a:r>
              <a:rPr lang="ja-JP" altLang="en-US" dirty="0"/>
              <a:t>代表</a:t>
            </a:r>
            <a:r>
              <a:rPr kumimoji="1" lang="ja-JP" altLang="en-US" dirty="0" smtClean="0"/>
              <a:t>は君だ！</a:t>
            </a:r>
            <a:endParaRPr kumimoji="1" lang="en-US" altLang="ja-JP" dirty="0" smtClean="0"/>
          </a:p>
        </p:txBody>
      </p:sp>
    </p:spTree>
    <p:extLst>
      <p:ext uri="{BB962C8B-B14F-4D97-AF65-F5344CB8AC3E}">
        <p14:creationId xmlns:p14="http://schemas.microsoft.com/office/powerpoint/2010/main" val="42048001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282154"/>
          </a:xfrm>
        </p:spPr>
        <p:txBody>
          <a:bodyPr>
            <a:normAutofit fontScale="90000"/>
          </a:bodyPr>
          <a:lstStyle/>
          <a:p>
            <a:r>
              <a:rPr lang="ja-JP" altLang="en-US" dirty="0"/>
              <a:t>第二チャレンジ</a:t>
            </a:r>
            <a:r>
              <a:rPr lang="en-US" altLang="ja-JP" dirty="0" smtClean="0"/>
              <a:t>2010</a:t>
            </a:r>
            <a:br>
              <a:rPr lang="en-US" altLang="ja-JP" dirty="0" smtClean="0"/>
            </a:br>
            <a:r>
              <a:rPr lang="ja-JP" altLang="en-US" dirty="0"/>
              <a:t>開会式</a:t>
            </a:r>
            <a:endParaRPr kumimoji="1" lang="ja-JP" altLang="en-US" dirty="0"/>
          </a:p>
        </p:txBody>
      </p:sp>
      <p:sp>
        <p:nvSpPr>
          <p:cNvPr id="3" name="テキスト プレースホルダー 2"/>
          <p:cNvSpPr>
            <a:spLocks noGrp="1"/>
          </p:cNvSpPr>
          <p:nvPr>
            <p:ph type="body" idx="1"/>
          </p:nvPr>
        </p:nvSpPr>
        <p:spPr/>
        <p:txBody>
          <a:bodyPr/>
          <a:lstStyle/>
          <a:p>
            <a:r>
              <a:rPr kumimoji="1" lang="ja-JP" altLang="en-US" dirty="0" smtClean="0"/>
              <a:t>飯島澄男先生ご講演</a:t>
            </a:r>
            <a:endParaRPr kumimoji="1" lang="ja-JP" altLang="en-US" dirty="0"/>
          </a:p>
        </p:txBody>
      </p:sp>
      <p:pic>
        <p:nvPicPr>
          <p:cNvPr id="8" name="コンテンツ プレースホルダー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2638980"/>
            <a:ext cx="4040188" cy="3023077"/>
          </a:xfrm>
        </p:spPr>
      </p:pic>
      <p:sp>
        <p:nvSpPr>
          <p:cNvPr id="5" name="テキスト プレースホルダー 4"/>
          <p:cNvSpPr>
            <a:spLocks noGrp="1"/>
          </p:cNvSpPr>
          <p:nvPr>
            <p:ph type="body" sz="quarter" idx="3"/>
          </p:nvPr>
        </p:nvSpPr>
        <p:spPr>
          <a:xfrm>
            <a:off x="4499992" y="1535113"/>
            <a:ext cx="4248471" cy="639762"/>
          </a:xfrm>
        </p:spPr>
        <p:txBody>
          <a:bodyPr>
            <a:normAutofit/>
          </a:bodyPr>
          <a:lstStyle/>
          <a:p>
            <a:r>
              <a:rPr kumimoji="1" lang="ja-JP" altLang="en-US" dirty="0" smtClean="0"/>
              <a:t>地元</a:t>
            </a:r>
            <a:r>
              <a:rPr kumimoji="1" lang="ja-JP" altLang="en-US" dirty="0" err="1" smtClean="0"/>
              <a:t>けん</a:t>
            </a:r>
            <a:r>
              <a:rPr kumimoji="1" lang="ja-JP" altLang="en-US" dirty="0" smtClean="0"/>
              <a:t>玉愛好会の技術披露</a:t>
            </a:r>
            <a:endParaRPr kumimoji="1" lang="ja-JP" altLang="en-US" dirty="0"/>
          </a:p>
        </p:txBody>
      </p:sp>
      <p:pic>
        <p:nvPicPr>
          <p:cNvPr id="7" name="コンテンツ プレースホルダー 6"/>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2634853"/>
            <a:ext cx="4041775" cy="3031331"/>
          </a:xfrm>
        </p:spPr>
      </p:pic>
      <p:pic>
        <p:nvPicPr>
          <p:cNvPr id="10" name="コンテンツ プレースホルダー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08" y="2636912"/>
            <a:ext cx="4041774" cy="3031331"/>
          </a:xfrm>
          <a:prstGeom prst="rect">
            <a:avLst/>
          </a:prstGeom>
        </p:spPr>
      </p:pic>
    </p:spTree>
    <p:extLst>
      <p:ext uri="{BB962C8B-B14F-4D97-AF65-F5344CB8AC3E}">
        <p14:creationId xmlns:p14="http://schemas.microsoft.com/office/powerpoint/2010/main" val="38352496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第二チャレンジ</a:t>
            </a:r>
            <a:r>
              <a:rPr lang="en-US" altLang="ja-JP" dirty="0"/>
              <a:t>2010</a:t>
            </a:r>
            <a:br>
              <a:rPr lang="en-US" altLang="ja-JP" dirty="0"/>
            </a:br>
            <a:r>
              <a:rPr lang="ja-JP" altLang="en-US" dirty="0" smtClean="0"/>
              <a:t>理論試験</a:t>
            </a:r>
            <a:endParaRPr kumimoji="1" lang="ja-JP" altLang="en-US" dirty="0"/>
          </a:p>
        </p:txBody>
      </p:sp>
      <p:sp>
        <p:nvSpPr>
          <p:cNvPr id="3" name="テキスト プレースホルダー 2"/>
          <p:cNvSpPr>
            <a:spLocks noGrp="1"/>
          </p:cNvSpPr>
          <p:nvPr>
            <p:ph type="body" idx="1"/>
          </p:nvPr>
        </p:nvSpPr>
        <p:spPr/>
        <p:txBody>
          <a:bodyPr/>
          <a:lstStyle/>
          <a:p>
            <a:r>
              <a:rPr kumimoji="1" lang="en-US" altLang="ja-JP" dirty="0" smtClean="0"/>
              <a:t>5</a:t>
            </a:r>
            <a:r>
              <a:rPr kumimoji="1" lang="ja-JP" altLang="en-US" dirty="0" smtClean="0"/>
              <a:t>時間の理論試験</a:t>
            </a:r>
            <a:endParaRPr kumimoji="1" lang="ja-JP" altLang="en-US" dirty="0"/>
          </a:p>
        </p:txBody>
      </p:sp>
      <p:pic>
        <p:nvPicPr>
          <p:cNvPr id="7" name="コンテンツ プレースホルダー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2635448"/>
            <a:ext cx="4040188" cy="3030141"/>
          </a:xfrm>
        </p:spPr>
      </p:pic>
      <p:sp>
        <p:nvSpPr>
          <p:cNvPr id="5" name="テキスト プレースホルダー 4"/>
          <p:cNvSpPr>
            <a:spLocks noGrp="1"/>
          </p:cNvSpPr>
          <p:nvPr>
            <p:ph type="body" sz="quarter" idx="3"/>
          </p:nvPr>
        </p:nvSpPr>
        <p:spPr/>
        <p:txBody>
          <a:bodyPr/>
          <a:lstStyle/>
          <a:p>
            <a:r>
              <a:rPr kumimoji="1" lang="ja-JP" altLang="en-US" dirty="0" smtClean="0"/>
              <a:t>理論試験問題</a:t>
            </a:r>
            <a:endParaRPr kumimoji="1" lang="ja-JP" altLang="en-US" dirty="0"/>
          </a:p>
        </p:txBody>
      </p:sp>
      <p:sp>
        <p:nvSpPr>
          <p:cNvPr id="6" name="コンテンツ プレースホルダー 5"/>
          <p:cNvSpPr>
            <a:spLocks noGrp="1"/>
          </p:cNvSpPr>
          <p:nvPr>
            <p:ph sz="quarter" idx="4"/>
          </p:nvPr>
        </p:nvSpPr>
        <p:spPr/>
        <p:txBody>
          <a:bodyPr/>
          <a:lstStyle/>
          <a:p>
            <a:r>
              <a:rPr kumimoji="1" lang="ja-JP" altLang="en-US" dirty="0" smtClean="0"/>
              <a:t>回転系での運動</a:t>
            </a:r>
            <a:endParaRPr kumimoji="1" lang="en-US" altLang="ja-JP" dirty="0" smtClean="0"/>
          </a:p>
          <a:p>
            <a:pPr lvl="1"/>
            <a:r>
              <a:rPr lang="ja-JP" altLang="en-US" dirty="0"/>
              <a:t>コリオリ</a:t>
            </a:r>
            <a:r>
              <a:rPr lang="ja-JP" altLang="en-US" dirty="0" smtClean="0"/>
              <a:t>の力</a:t>
            </a:r>
            <a:endParaRPr lang="en-US" altLang="ja-JP" dirty="0" smtClean="0"/>
          </a:p>
          <a:p>
            <a:pPr lvl="1"/>
            <a:r>
              <a:rPr kumimoji="1" lang="ja-JP" altLang="en-US" dirty="0" smtClean="0"/>
              <a:t>地衡風</a:t>
            </a:r>
            <a:endParaRPr kumimoji="1" lang="en-US" altLang="ja-JP" dirty="0" smtClean="0"/>
          </a:p>
          <a:p>
            <a:r>
              <a:rPr kumimoji="1" lang="ja-JP" altLang="en-US" dirty="0" smtClean="0"/>
              <a:t>荷電粒子の運動</a:t>
            </a:r>
            <a:endParaRPr kumimoji="1" lang="en-US" altLang="ja-JP" dirty="0" smtClean="0"/>
          </a:p>
          <a:p>
            <a:pPr lvl="1"/>
            <a:r>
              <a:rPr kumimoji="1" lang="ja-JP" altLang="en-US" dirty="0" smtClean="0"/>
              <a:t>金属中の電子の運動</a:t>
            </a:r>
            <a:endParaRPr kumimoji="1" lang="en-US" altLang="ja-JP" dirty="0" smtClean="0"/>
          </a:p>
          <a:p>
            <a:pPr lvl="1"/>
            <a:r>
              <a:rPr kumimoji="1" lang="ja-JP" altLang="en-US" dirty="0" smtClean="0"/>
              <a:t>プラズマ角振動数</a:t>
            </a:r>
            <a:endParaRPr kumimoji="1" lang="en-US" altLang="ja-JP" dirty="0" smtClean="0"/>
          </a:p>
          <a:p>
            <a:r>
              <a:rPr kumimoji="1" lang="ja-JP" altLang="en-US" dirty="0" smtClean="0"/>
              <a:t>電磁波</a:t>
            </a:r>
            <a:endParaRPr kumimoji="1" lang="en-US" altLang="ja-JP" dirty="0" smtClean="0"/>
          </a:p>
          <a:p>
            <a:pPr lvl="1"/>
            <a:r>
              <a:rPr lang="ja-JP" altLang="en-US" dirty="0"/>
              <a:t>屈折</a:t>
            </a:r>
            <a:r>
              <a:rPr lang="ja-JP" altLang="en-US" dirty="0" smtClean="0"/>
              <a:t>とメタマテリアル</a:t>
            </a:r>
            <a:endParaRPr lang="en-US" altLang="ja-JP" dirty="0" smtClean="0"/>
          </a:p>
          <a:p>
            <a:pPr lvl="1"/>
            <a:r>
              <a:rPr lang="ja-JP" altLang="en-US" dirty="0"/>
              <a:t>ドプラー</a:t>
            </a:r>
            <a:r>
              <a:rPr lang="ja-JP" altLang="en-US" dirty="0" smtClean="0"/>
              <a:t>効果と天体観測</a:t>
            </a:r>
            <a:endParaRPr lang="en-US" altLang="ja-JP" dirty="0" smtClean="0"/>
          </a:p>
        </p:txBody>
      </p:sp>
    </p:spTree>
    <p:extLst>
      <p:ext uri="{BB962C8B-B14F-4D97-AF65-F5344CB8AC3E}">
        <p14:creationId xmlns:p14="http://schemas.microsoft.com/office/powerpoint/2010/main" val="24508124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第二チャレンジ</a:t>
            </a:r>
            <a:r>
              <a:rPr lang="en-US" altLang="ja-JP" dirty="0"/>
              <a:t>2010</a:t>
            </a:r>
            <a:br>
              <a:rPr lang="en-US" altLang="ja-JP" dirty="0"/>
            </a:br>
            <a:r>
              <a:rPr lang="ja-JP" altLang="en-US" dirty="0"/>
              <a:t>実験</a:t>
            </a:r>
            <a:r>
              <a:rPr lang="ja-JP" altLang="en-US" dirty="0" smtClean="0"/>
              <a:t>試験</a:t>
            </a:r>
            <a:endParaRPr kumimoji="1" lang="ja-JP" altLang="en-US" dirty="0"/>
          </a:p>
        </p:txBody>
      </p:sp>
      <p:sp>
        <p:nvSpPr>
          <p:cNvPr id="3" name="テキスト プレースホルダー 2"/>
          <p:cNvSpPr>
            <a:spLocks noGrp="1"/>
          </p:cNvSpPr>
          <p:nvPr>
            <p:ph type="body" idx="1"/>
          </p:nvPr>
        </p:nvSpPr>
        <p:spPr/>
        <p:txBody>
          <a:bodyPr/>
          <a:lstStyle/>
          <a:p>
            <a:r>
              <a:rPr kumimoji="1" lang="en-US" altLang="ja-JP" dirty="0" smtClean="0"/>
              <a:t>5</a:t>
            </a:r>
            <a:r>
              <a:rPr kumimoji="1" lang="ja-JP" altLang="en-US" dirty="0" smtClean="0"/>
              <a:t>時間の実験試験</a:t>
            </a:r>
            <a:endParaRPr kumimoji="1" lang="ja-JP" altLang="en-US" dirty="0"/>
          </a:p>
        </p:txBody>
      </p:sp>
      <p:sp>
        <p:nvSpPr>
          <p:cNvPr id="5" name="テキスト プレースホルダー 4"/>
          <p:cNvSpPr>
            <a:spLocks noGrp="1"/>
          </p:cNvSpPr>
          <p:nvPr>
            <p:ph type="body" sz="quarter" idx="3"/>
          </p:nvPr>
        </p:nvSpPr>
        <p:spPr/>
        <p:txBody>
          <a:bodyPr/>
          <a:lstStyle/>
          <a:p>
            <a:r>
              <a:rPr kumimoji="1" lang="ja-JP" altLang="en-US" dirty="0" smtClean="0"/>
              <a:t>実験問題　光の屈折</a:t>
            </a:r>
            <a:endParaRPr kumimoji="1" lang="ja-JP" altLang="en-US" dirty="0"/>
          </a:p>
        </p:txBody>
      </p:sp>
      <p:pic>
        <p:nvPicPr>
          <p:cNvPr id="8" name="コンテンツ プレースホルダー 7"/>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645025" y="2634853"/>
            <a:ext cx="4041775" cy="3031331"/>
          </a:xfrm>
        </p:spPr>
      </p:pic>
      <p:pic>
        <p:nvPicPr>
          <p:cNvPr id="10" name="コンテンツ プレースホルダー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200" y="2803790"/>
            <a:ext cx="4040188" cy="2693458"/>
          </a:xfrm>
        </p:spPr>
      </p:pic>
    </p:spTree>
    <p:extLst>
      <p:ext uri="{BB962C8B-B14F-4D97-AF65-F5344CB8AC3E}">
        <p14:creationId xmlns:p14="http://schemas.microsoft.com/office/powerpoint/2010/main" val="4936039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第二チャレンジ</a:t>
            </a:r>
            <a:r>
              <a:rPr kumimoji="1" lang="en-US" altLang="ja-JP" dirty="0" smtClean="0"/>
              <a:t>2010</a:t>
            </a:r>
            <a:br>
              <a:rPr kumimoji="1" lang="en-US" altLang="ja-JP" dirty="0" smtClean="0"/>
            </a:br>
            <a:r>
              <a:rPr kumimoji="1" lang="ja-JP" altLang="en-US" dirty="0" smtClean="0"/>
              <a:t>成績発表</a:t>
            </a:r>
            <a:endParaRPr kumimoji="1" lang="ja-JP" altLang="en-US" dirty="0"/>
          </a:p>
        </p:txBody>
      </p:sp>
      <p:sp>
        <p:nvSpPr>
          <p:cNvPr id="3" name="テキスト プレースホルダー 2"/>
          <p:cNvSpPr>
            <a:spLocks noGrp="1"/>
          </p:cNvSpPr>
          <p:nvPr>
            <p:ph type="body" idx="1"/>
          </p:nvPr>
        </p:nvSpPr>
        <p:spPr/>
        <p:txBody>
          <a:bodyPr/>
          <a:lstStyle/>
          <a:p>
            <a:r>
              <a:rPr kumimoji="1" lang="ja-JP" altLang="en-US" dirty="0" smtClean="0"/>
              <a:t>金賞</a:t>
            </a:r>
            <a:endParaRPr kumimoji="1" lang="ja-JP" altLang="en-US" dirty="0"/>
          </a:p>
        </p:txBody>
      </p:sp>
      <p:pic>
        <p:nvPicPr>
          <p:cNvPr id="8" name="コンテンツ プレースホルダー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2803790"/>
            <a:ext cx="4040188" cy="2693458"/>
          </a:xfrm>
        </p:spPr>
      </p:pic>
      <p:sp>
        <p:nvSpPr>
          <p:cNvPr id="5" name="テキスト プレースホルダー 4"/>
          <p:cNvSpPr>
            <a:spLocks noGrp="1"/>
          </p:cNvSpPr>
          <p:nvPr>
            <p:ph type="body" sz="quarter" idx="3"/>
          </p:nvPr>
        </p:nvSpPr>
        <p:spPr/>
        <p:txBody>
          <a:bodyPr/>
          <a:lstStyle/>
          <a:p>
            <a:r>
              <a:rPr kumimoji="1" lang="ja-JP" altLang="en-US" dirty="0" smtClean="0"/>
              <a:t>銀賞</a:t>
            </a:r>
            <a:endParaRPr kumimoji="1" lang="ja-JP" altLang="en-US" dirty="0"/>
          </a:p>
        </p:txBody>
      </p:sp>
      <p:pic>
        <p:nvPicPr>
          <p:cNvPr id="7" name="コンテンツ プレースホルダー 6"/>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2803261"/>
            <a:ext cx="4041775" cy="2694516"/>
          </a:xfrm>
        </p:spPr>
      </p:pic>
    </p:spTree>
    <p:extLst>
      <p:ext uri="{BB962C8B-B14F-4D97-AF65-F5344CB8AC3E}">
        <p14:creationId xmlns:p14="http://schemas.microsoft.com/office/powerpoint/2010/main" val="4936039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第二チャレンジ</a:t>
            </a:r>
            <a:r>
              <a:rPr lang="en-US" altLang="ja-JP" dirty="0"/>
              <a:t>2010</a:t>
            </a:r>
            <a:br>
              <a:rPr lang="en-US" altLang="ja-JP" dirty="0"/>
            </a:br>
            <a:r>
              <a:rPr lang="ja-JP" altLang="en-US" dirty="0"/>
              <a:t>成績発表</a:t>
            </a:r>
            <a:endParaRPr kumimoji="1" lang="ja-JP" altLang="en-US" dirty="0"/>
          </a:p>
        </p:txBody>
      </p:sp>
      <p:sp>
        <p:nvSpPr>
          <p:cNvPr id="3" name="テキスト プレースホルダー 2"/>
          <p:cNvSpPr>
            <a:spLocks noGrp="1"/>
          </p:cNvSpPr>
          <p:nvPr>
            <p:ph type="body" idx="1"/>
          </p:nvPr>
        </p:nvSpPr>
        <p:spPr/>
        <p:txBody>
          <a:bodyPr/>
          <a:lstStyle/>
          <a:p>
            <a:r>
              <a:rPr kumimoji="1" lang="ja-JP" altLang="en-US" dirty="0" smtClean="0"/>
              <a:t>銅賞</a:t>
            </a:r>
            <a:endParaRPr kumimoji="1" lang="ja-JP" altLang="en-US" dirty="0"/>
          </a:p>
        </p:txBody>
      </p:sp>
      <p:pic>
        <p:nvPicPr>
          <p:cNvPr id="7" name="コンテンツ プレースホルダー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2803790"/>
            <a:ext cx="4040188" cy="2693458"/>
          </a:xfrm>
        </p:spPr>
      </p:pic>
      <p:sp>
        <p:nvSpPr>
          <p:cNvPr id="5" name="テキスト プレースホルダー 4"/>
          <p:cNvSpPr>
            <a:spLocks noGrp="1"/>
          </p:cNvSpPr>
          <p:nvPr>
            <p:ph type="body" sz="quarter" idx="3"/>
          </p:nvPr>
        </p:nvSpPr>
        <p:spPr/>
        <p:txBody>
          <a:bodyPr/>
          <a:lstStyle/>
          <a:p>
            <a:r>
              <a:rPr kumimoji="1" lang="ja-JP" altLang="en-US" dirty="0" smtClean="0"/>
              <a:t>岡山県知事賞</a:t>
            </a:r>
            <a:endParaRPr kumimoji="1" lang="ja-JP" altLang="en-US" dirty="0"/>
          </a:p>
        </p:txBody>
      </p:sp>
      <p:pic>
        <p:nvPicPr>
          <p:cNvPr id="10" name="コンテンツ プレースホルダー 9"/>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2803261"/>
            <a:ext cx="4041775" cy="2694516"/>
          </a:xfrm>
        </p:spPr>
      </p:pic>
      <p:sp>
        <p:nvSpPr>
          <p:cNvPr id="11" name="テキスト ボックス 10"/>
          <p:cNvSpPr txBox="1"/>
          <p:nvPr/>
        </p:nvSpPr>
        <p:spPr>
          <a:xfrm>
            <a:off x="2987824" y="6106842"/>
            <a:ext cx="5708614" cy="461665"/>
          </a:xfrm>
          <a:prstGeom prst="rect">
            <a:avLst/>
          </a:prstGeom>
          <a:noFill/>
        </p:spPr>
        <p:txBody>
          <a:bodyPr wrap="none" rtlCol="0">
            <a:spAutoFit/>
          </a:bodyPr>
          <a:lstStyle/>
          <a:p>
            <a:r>
              <a:rPr kumimoji="1" lang="ja-JP" altLang="en-US" sz="2400" dirty="0" smtClean="0"/>
              <a:t>国際物理オリンピック日本代表候補者決定</a:t>
            </a:r>
            <a:endParaRPr kumimoji="1" lang="ja-JP" altLang="en-US" sz="2400" dirty="0"/>
          </a:p>
        </p:txBody>
      </p:sp>
    </p:spTree>
    <p:extLst>
      <p:ext uri="{BB962C8B-B14F-4D97-AF65-F5344CB8AC3E}">
        <p14:creationId xmlns:p14="http://schemas.microsoft.com/office/powerpoint/2010/main" val="4936039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冬合宿</a:t>
            </a:r>
            <a:r>
              <a:rPr kumimoji="1" lang="en-US" altLang="ja-JP" dirty="0" smtClean="0"/>
              <a:t>2010</a:t>
            </a:r>
            <a:endParaRPr kumimoji="1" lang="ja-JP" altLang="en-US" dirty="0"/>
          </a:p>
        </p:txBody>
      </p:sp>
      <p:sp>
        <p:nvSpPr>
          <p:cNvPr id="3" name="テキスト プレースホルダー 2"/>
          <p:cNvSpPr>
            <a:spLocks noGrp="1"/>
          </p:cNvSpPr>
          <p:nvPr>
            <p:ph type="body" idx="1"/>
          </p:nvPr>
        </p:nvSpPr>
        <p:spPr/>
        <p:txBody>
          <a:bodyPr/>
          <a:lstStyle/>
          <a:p>
            <a:r>
              <a:rPr lang="ja-JP" altLang="en-US" dirty="0"/>
              <a:t>実験研修</a:t>
            </a:r>
            <a:endParaRPr kumimoji="1" lang="ja-JP" altLang="en-US" dirty="0"/>
          </a:p>
        </p:txBody>
      </p:sp>
      <p:pic>
        <p:nvPicPr>
          <p:cNvPr id="7" name="コンテンツ プレースホルダー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2635448"/>
            <a:ext cx="4040188" cy="3030141"/>
          </a:xfrm>
        </p:spPr>
      </p:pic>
      <p:sp>
        <p:nvSpPr>
          <p:cNvPr id="5" name="テキスト プレースホルダー 4"/>
          <p:cNvSpPr>
            <a:spLocks noGrp="1"/>
          </p:cNvSpPr>
          <p:nvPr>
            <p:ph type="body" sz="quarter" idx="3"/>
          </p:nvPr>
        </p:nvSpPr>
        <p:spPr/>
        <p:txBody>
          <a:bodyPr/>
          <a:lstStyle/>
          <a:p>
            <a:r>
              <a:rPr kumimoji="1" lang="ja-JP" altLang="en-US" dirty="0" smtClean="0"/>
              <a:t>ゼミ</a:t>
            </a:r>
            <a:endParaRPr kumimoji="1" lang="ja-JP" altLang="en-US" dirty="0"/>
          </a:p>
        </p:txBody>
      </p:sp>
      <p:pic>
        <p:nvPicPr>
          <p:cNvPr id="8" name="コンテンツ プレースホルダー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2634853"/>
            <a:ext cx="4041775" cy="3031331"/>
          </a:xfrm>
        </p:spPr>
      </p:pic>
    </p:spTree>
    <p:extLst>
      <p:ext uri="{BB962C8B-B14F-4D97-AF65-F5344CB8AC3E}">
        <p14:creationId xmlns:p14="http://schemas.microsoft.com/office/powerpoint/2010/main" val="4936039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冬合宿</a:t>
            </a:r>
            <a:r>
              <a:rPr kumimoji="1" lang="en-US" altLang="ja-JP" dirty="0" smtClean="0"/>
              <a:t>2010</a:t>
            </a:r>
            <a:endParaRPr kumimoji="1" lang="ja-JP" altLang="en-US" dirty="0"/>
          </a:p>
        </p:txBody>
      </p:sp>
      <p:sp>
        <p:nvSpPr>
          <p:cNvPr id="3" name="テキスト プレースホルダー 2"/>
          <p:cNvSpPr>
            <a:spLocks noGrp="1"/>
          </p:cNvSpPr>
          <p:nvPr>
            <p:ph type="body" idx="1"/>
          </p:nvPr>
        </p:nvSpPr>
        <p:spPr/>
        <p:txBody>
          <a:bodyPr/>
          <a:lstStyle/>
          <a:p>
            <a:r>
              <a:rPr kumimoji="1" lang="ja-JP" altLang="en-US" dirty="0" smtClean="0"/>
              <a:t>食事</a:t>
            </a:r>
            <a:endParaRPr kumimoji="1" lang="ja-JP" altLang="en-US" dirty="0"/>
          </a:p>
        </p:txBody>
      </p:sp>
      <p:pic>
        <p:nvPicPr>
          <p:cNvPr id="7" name="コンテンツ プレースホルダー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2635448"/>
            <a:ext cx="4040188" cy="3030141"/>
          </a:xfrm>
        </p:spPr>
      </p:pic>
      <p:sp>
        <p:nvSpPr>
          <p:cNvPr id="5" name="テキスト プレースホルダー 4"/>
          <p:cNvSpPr>
            <a:spLocks noGrp="1"/>
          </p:cNvSpPr>
          <p:nvPr>
            <p:ph type="body" sz="quarter" idx="3"/>
          </p:nvPr>
        </p:nvSpPr>
        <p:spPr/>
        <p:txBody>
          <a:bodyPr>
            <a:normAutofit/>
          </a:bodyPr>
          <a:lstStyle/>
          <a:p>
            <a:r>
              <a:rPr kumimoji="1" lang="ja-JP" altLang="en-US" dirty="0" smtClean="0"/>
              <a:t>合宿場所　東京工科大学</a:t>
            </a:r>
            <a:endParaRPr kumimoji="1" lang="ja-JP" altLang="en-US" dirty="0"/>
          </a:p>
        </p:txBody>
      </p:sp>
      <p:pic>
        <p:nvPicPr>
          <p:cNvPr id="10" name="コンテンツ プレースホルダー 9"/>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2634853"/>
            <a:ext cx="4041775" cy="3031331"/>
          </a:xfrm>
        </p:spPr>
      </p:pic>
    </p:spTree>
    <p:extLst>
      <p:ext uri="{BB962C8B-B14F-4D97-AF65-F5344CB8AC3E}">
        <p14:creationId xmlns:p14="http://schemas.microsoft.com/office/powerpoint/2010/main" val="4936039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TotalTime>
  <Words>359</Words>
  <Application>Microsoft Office PowerPoint</Application>
  <PresentationFormat>画面に合わせる (4:3)</PresentationFormat>
  <Paragraphs>104</Paragraphs>
  <Slides>22</Slides>
  <Notes>0</Notes>
  <HiddenSlides>0</HiddenSlides>
  <MMClips>0</MMClips>
  <ScaleCrop>false</ScaleCrop>
  <HeadingPairs>
    <vt:vector size="4" baseType="variant">
      <vt:variant>
        <vt:lpstr>テーマ</vt:lpstr>
      </vt:variant>
      <vt:variant>
        <vt:i4>1</vt:i4>
      </vt:variant>
      <vt:variant>
        <vt:lpstr>スライド タイトル</vt:lpstr>
      </vt:variant>
      <vt:variant>
        <vt:i4>22</vt:i4>
      </vt:variant>
    </vt:vector>
  </HeadingPairs>
  <TitlesOfParts>
    <vt:vector size="23" baseType="lpstr">
      <vt:lpstr>Office テーマ</vt:lpstr>
      <vt:lpstr>国際物理オリンピック IPhO42 タイ大会報告</vt:lpstr>
      <vt:lpstr>コンテスタントの軌跡</vt:lpstr>
      <vt:lpstr>第二チャレンジ2010 開会式</vt:lpstr>
      <vt:lpstr>第二チャレンジ2010 理論試験</vt:lpstr>
      <vt:lpstr>第二チャレンジ2010 実験試験</vt:lpstr>
      <vt:lpstr>第二チャレンジ2010 成績発表</vt:lpstr>
      <vt:lpstr>第二チャレンジ2010 成績発表</vt:lpstr>
      <vt:lpstr>冬合宿2010</vt:lpstr>
      <vt:lpstr>冬合宿2010</vt:lpstr>
      <vt:lpstr>春合宿2011</vt:lpstr>
      <vt:lpstr>春合宿2011</vt:lpstr>
      <vt:lpstr>オリンピック直前研修2011</vt:lpstr>
      <vt:lpstr>国際物理オリンピック 結団式</vt:lpstr>
      <vt:lpstr>国際物理オリンピック タイへ</vt:lpstr>
      <vt:lpstr>国際物理オリンピック 開会式</vt:lpstr>
      <vt:lpstr>IPhO2011</vt:lpstr>
      <vt:lpstr>IPhO2011</vt:lpstr>
      <vt:lpstr>IPhO2011 公式行事</vt:lpstr>
      <vt:lpstr>IPhO2011 公式行事</vt:lpstr>
      <vt:lpstr>IPhO2011 公式行事</vt:lpstr>
      <vt:lpstr>IPhO2011 文部科学省へ</vt:lpstr>
      <vt:lpstr>IPhO2012</vt:lpstr>
    </vt:vector>
  </TitlesOfParts>
  <Company>super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国際物理オリンピック IPhO42 タイ大会</dc:title>
  <dc:creator>crystal</dc:creator>
  <cp:lastModifiedBy>Windows ユーザー</cp:lastModifiedBy>
  <cp:revision>47</cp:revision>
  <dcterms:created xsi:type="dcterms:W3CDTF">2011-07-25T22:03:31Z</dcterms:created>
  <dcterms:modified xsi:type="dcterms:W3CDTF">2012-12-18T15:29:53Z</dcterms:modified>
</cp:coreProperties>
</file>