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charts/chart1.xml" ContentType="application/vnd.openxmlformats-officedocument.drawingml.chart+xml"/>
  <Override PartName="/ppt/theme/themeOverride1.xml" ContentType="application/vnd.openxmlformats-officedocument.themeOverrid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 id="2147483720" r:id="rId7"/>
    <p:sldMasterId id="2147483732" r:id="rId8"/>
    <p:sldMasterId id="2147483744" r:id="rId9"/>
    <p:sldMasterId id="2147483756" r:id="rId10"/>
  </p:sldMasterIdLst>
  <p:notesMasterIdLst>
    <p:notesMasterId r:id="rId31"/>
  </p:notesMasterIdLst>
  <p:sldIdLst>
    <p:sldId id="268" r:id="rId11"/>
    <p:sldId id="269" r:id="rId12"/>
    <p:sldId id="275" r:id="rId13"/>
    <p:sldId id="277" r:id="rId14"/>
    <p:sldId id="276" r:id="rId15"/>
    <p:sldId id="288" r:id="rId16"/>
    <p:sldId id="287" r:id="rId17"/>
    <p:sldId id="289" r:id="rId18"/>
    <p:sldId id="279" r:id="rId19"/>
    <p:sldId id="290" r:id="rId20"/>
    <p:sldId id="281" r:id="rId21"/>
    <p:sldId id="280" r:id="rId22"/>
    <p:sldId id="282" r:id="rId23"/>
    <p:sldId id="283" r:id="rId24"/>
    <p:sldId id="284" r:id="rId25"/>
    <p:sldId id="285" r:id="rId26"/>
    <p:sldId id="257" r:id="rId27"/>
    <p:sldId id="262" r:id="rId28"/>
    <p:sldId id="263" r:id="rId29"/>
    <p:sldId id="265" r:id="rId30"/>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996600"/>
    <a:srgbClr val="0000FF"/>
    <a:srgbClr val="FFFF99"/>
    <a:srgbClr val="CC0066"/>
    <a:srgbClr val="FF9900"/>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0" d="100"/>
          <a:sy n="70" d="100"/>
        </p:scale>
        <p:origin x="-1086" y="-7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oleObject" Target="file:///D:\&#9675;&#29289;&#29702;&#12481;&#12515;&#12524;&#12531;&#12472;&#12539;&#12458;&#12522;&#12531;&#12500;&#12483;&#12463;\&#29289;&#29702;&#12481;&#12515;&#12524;&#12531;&#12472;&#32113;&#35336;\IPhO&#21442;&#21152;&#22269;&#25968;.xls"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0397563220441831"/>
          <c:y val="8.2040000129919771E-2"/>
          <c:w val="0.87003139300461796"/>
          <c:h val="0.75831567687655577"/>
        </c:manualLayout>
      </c:layout>
      <c:barChart>
        <c:barDir val="col"/>
        <c:grouping val="clustered"/>
        <c:varyColors val="0"/>
        <c:ser>
          <c:idx val="0"/>
          <c:order val="0"/>
          <c:spPr>
            <a:solidFill>
              <a:srgbClr val="FF0000"/>
            </a:solidFill>
            <a:ln w="12700">
              <a:solidFill>
                <a:srgbClr val="000000"/>
              </a:solidFill>
              <a:prstDash val="solid"/>
            </a:ln>
          </c:spPr>
          <c:invertIfNegative val="0"/>
          <c:val>
            <c:numRef>
              <c:f>Sheet1!$B$1:$B$46</c:f>
              <c:numCache>
                <c:formatCode>General</c:formatCode>
                <c:ptCount val="46"/>
                <c:pt idx="0">
                  <c:v>5</c:v>
                </c:pt>
                <c:pt idx="1">
                  <c:v>8</c:v>
                </c:pt>
                <c:pt idx="2">
                  <c:v>8</c:v>
                </c:pt>
                <c:pt idx="3">
                  <c:v>8</c:v>
                </c:pt>
                <c:pt idx="4">
                  <c:v>7</c:v>
                </c:pt>
                <c:pt idx="5">
                  <c:v>9</c:v>
                </c:pt>
                <c:pt idx="6">
                  <c:v>0</c:v>
                </c:pt>
                <c:pt idx="7">
                  <c:v>8</c:v>
                </c:pt>
                <c:pt idx="8">
                  <c:v>9</c:v>
                </c:pt>
                <c:pt idx="9">
                  <c:v>10</c:v>
                </c:pt>
                <c:pt idx="10">
                  <c:v>12</c:v>
                </c:pt>
                <c:pt idx="11">
                  <c:v>0</c:v>
                </c:pt>
                <c:pt idx="12">
                  <c:v>11</c:v>
                </c:pt>
                <c:pt idx="13">
                  <c:v>0</c:v>
                </c:pt>
                <c:pt idx="14">
                  <c:v>14</c:v>
                </c:pt>
                <c:pt idx="15">
                  <c:v>17</c:v>
                </c:pt>
                <c:pt idx="16">
                  <c:v>16</c:v>
                </c:pt>
                <c:pt idx="17">
                  <c:v>18</c:v>
                </c:pt>
                <c:pt idx="18">
                  <c:v>20</c:v>
                </c:pt>
                <c:pt idx="19">
                  <c:v>21</c:v>
                </c:pt>
                <c:pt idx="20">
                  <c:v>25</c:v>
                </c:pt>
                <c:pt idx="21">
                  <c:v>27</c:v>
                </c:pt>
                <c:pt idx="22">
                  <c:v>30</c:v>
                </c:pt>
                <c:pt idx="23">
                  <c:v>32</c:v>
                </c:pt>
                <c:pt idx="24">
                  <c:v>31</c:v>
                </c:pt>
                <c:pt idx="25">
                  <c:v>38</c:v>
                </c:pt>
                <c:pt idx="26">
                  <c:v>42</c:v>
                </c:pt>
                <c:pt idx="27">
                  <c:v>46</c:v>
                </c:pt>
                <c:pt idx="28">
                  <c:v>51</c:v>
                </c:pt>
                <c:pt idx="29">
                  <c:v>55</c:v>
                </c:pt>
                <c:pt idx="30">
                  <c:v>56</c:v>
                </c:pt>
                <c:pt idx="31">
                  <c:v>56</c:v>
                </c:pt>
                <c:pt idx="32">
                  <c:v>62</c:v>
                </c:pt>
                <c:pt idx="33">
                  <c:v>63</c:v>
                </c:pt>
                <c:pt idx="34">
                  <c:v>65</c:v>
                </c:pt>
                <c:pt idx="35">
                  <c:v>66</c:v>
                </c:pt>
                <c:pt idx="36">
                  <c:v>54</c:v>
                </c:pt>
                <c:pt idx="37">
                  <c:v>71</c:v>
                </c:pt>
                <c:pt idx="38">
                  <c:v>72</c:v>
                </c:pt>
                <c:pt idx="39">
                  <c:v>82</c:v>
                </c:pt>
                <c:pt idx="40">
                  <c:v>69</c:v>
                </c:pt>
                <c:pt idx="41">
                  <c:v>82</c:v>
                </c:pt>
                <c:pt idx="42">
                  <c:v>68</c:v>
                </c:pt>
                <c:pt idx="43">
                  <c:v>82</c:v>
                </c:pt>
                <c:pt idx="44">
                  <c:v>85</c:v>
                </c:pt>
                <c:pt idx="45">
                  <c:v>81</c:v>
                </c:pt>
              </c:numCache>
            </c:numRef>
          </c:val>
        </c:ser>
        <c:dLbls>
          <c:showLegendKey val="0"/>
          <c:showVal val="0"/>
          <c:showCatName val="0"/>
          <c:showSerName val="0"/>
          <c:showPercent val="0"/>
          <c:showBubbleSize val="0"/>
        </c:dLbls>
        <c:gapWidth val="150"/>
        <c:axId val="118167424"/>
        <c:axId val="118168960"/>
      </c:barChart>
      <c:catAx>
        <c:axId val="118167424"/>
        <c:scaling>
          <c:orientation val="minMax"/>
        </c:scaling>
        <c:delete val="0"/>
        <c:axPos val="b"/>
        <c:numFmt formatCode="General" sourceLinked="1"/>
        <c:majorTickMark val="in"/>
        <c:minorTickMark val="none"/>
        <c:tickLblPos val="nextTo"/>
        <c:spPr>
          <a:ln w="3175">
            <a:solidFill>
              <a:srgbClr val="000000"/>
            </a:solidFill>
            <a:prstDash val="solid"/>
          </a:ln>
        </c:spPr>
        <c:txPr>
          <a:bodyPr rot="0" vert="horz"/>
          <a:lstStyle/>
          <a:p>
            <a:pPr>
              <a:defRPr sz="1550" b="0" i="0" u="none" strike="noStrike" baseline="0">
                <a:solidFill>
                  <a:srgbClr val="000000"/>
                </a:solidFill>
                <a:latin typeface="ＭＳ Ｐゴシック"/>
                <a:ea typeface="ＭＳ Ｐゴシック"/>
                <a:cs typeface="ＭＳ Ｐゴシック"/>
              </a:defRPr>
            </a:pPr>
            <a:endParaRPr lang="ja-JP"/>
          </a:p>
        </c:txPr>
        <c:crossAx val="118168960"/>
        <c:crosses val="autoZero"/>
        <c:auto val="1"/>
        <c:lblAlgn val="ctr"/>
        <c:lblOffset val="100"/>
        <c:tickLblSkip val="3"/>
        <c:tickMarkSkip val="1"/>
        <c:noMultiLvlLbl val="0"/>
      </c:catAx>
      <c:valAx>
        <c:axId val="118168960"/>
        <c:scaling>
          <c:orientation val="minMax"/>
        </c:scaling>
        <c:delete val="0"/>
        <c:axPos val="l"/>
        <c:majorGridlines>
          <c:spPr>
            <a:ln w="3175">
              <a:solidFill>
                <a:srgbClr val="000000"/>
              </a:solidFill>
              <a:prstDash val="solid"/>
            </a:ln>
          </c:spPr>
        </c:majorGridlines>
        <c:numFmt formatCode="General" sourceLinked="1"/>
        <c:majorTickMark val="in"/>
        <c:minorTickMark val="none"/>
        <c:tickLblPos val="nextTo"/>
        <c:spPr>
          <a:ln w="3175">
            <a:solidFill>
              <a:srgbClr val="000000"/>
            </a:solidFill>
            <a:prstDash val="solid"/>
          </a:ln>
        </c:spPr>
        <c:txPr>
          <a:bodyPr rot="0" vert="horz"/>
          <a:lstStyle/>
          <a:p>
            <a:pPr>
              <a:defRPr sz="1550" b="0" i="0" u="none" strike="noStrike" baseline="0">
                <a:solidFill>
                  <a:srgbClr val="000000"/>
                </a:solidFill>
                <a:latin typeface="ＭＳ Ｐゴシック"/>
                <a:ea typeface="ＭＳ Ｐゴシック"/>
                <a:cs typeface="ＭＳ Ｐゴシック"/>
              </a:defRPr>
            </a:pPr>
            <a:endParaRPr lang="ja-JP"/>
          </a:p>
        </c:txPr>
        <c:crossAx val="118167424"/>
        <c:crosses val="autoZero"/>
        <c:crossBetween val="between"/>
      </c:valAx>
      <c:spPr>
        <a:solidFill>
          <a:srgbClr val="FFFF99"/>
        </a:solidFill>
        <a:ln w="12700">
          <a:solidFill>
            <a:srgbClr val="808080"/>
          </a:solidFill>
          <a:prstDash val="solid"/>
        </a:ln>
      </c:spPr>
    </c:plotArea>
    <c:plotVisOnly val="1"/>
    <c:dispBlanksAs val="gap"/>
    <c:showDLblsOverMax val="0"/>
  </c:chart>
  <c:spPr>
    <a:solidFill>
      <a:srgbClr val="FFFFFF"/>
    </a:solidFill>
    <a:ln w="3175">
      <a:solidFill>
        <a:srgbClr val="000000"/>
      </a:solidFill>
      <a:prstDash val="solid"/>
    </a:ln>
  </c:spPr>
  <c:txPr>
    <a:bodyPr/>
    <a:lstStyle/>
    <a:p>
      <a:pPr>
        <a:defRPr sz="1550" b="0" i="0" u="none" strike="noStrike" baseline="0">
          <a:solidFill>
            <a:srgbClr val="000000"/>
          </a:solidFill>
          <a:latin typeface="ＭＳ Ｐゴシック"/>
          <a:ea typeface="ＭＳ Ｐゴシック"/>
          <a:cs typeface="ＭＳ Ｐゴシック"/>
        </a:defRPr>
      </a:pPr>
      <a:endParaRPr lang="ja-JP"/>
    </a:p>
  </c:txPr>
  <c:externalData r:id="rId2">
    <c:autoUpdate val="0"/>
  </c:externalData>
</c:chartSpace>
</file>

<file path=ppt/drawings/_rels/vmlDrawing1.v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4.png"/><Relationship Id="rId4" Type="http://schemas.openxmlformats.org/officeDocument/2006/relationships/image" Target="../media/image7.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 Id="rId4" Type="http://schemas.openxmlformats.org/officeDocument/2006/relationships/image" Target="../media/image1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543F8C2-0858-486C-B5D3-11FC0E569367}" type="datetimeFigureOut">
              <a:rPr kumimoji="1" lang="ja-JP" altLang="en-US" smtClean="0"/>
              <a:t>2013/3/31</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4A26E82-DFAD-4ACC-8040-ACBCA839E0E9}" type="slidenum">
              <a:rPr kumimoji="1" lang="ja-JP" altLang="en-US" smtClean="0"/>
              <a:t>‹#›</a:t>
            </a:fld>
            <a:endParaRPr kumimoji="1" lang="ja-JP" altLang="en-US"/>
          </a:p>
        </p:txBody>
      </p:sp>
    </p:spTree>
    <p:extLst>
      <p:ext uri="{BB962C8B-B14F-4D97-AF65-F5344CB8AC3E}">
        <p14:creationId xmlns:p14="http://schemas.microsoft.com/office/powerpoint/2010/main" val="24620039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EF8752C-2EA8-4018-84B9-332D7B35BEA9}" type="slidenum">
              <a:rPr lang="en-US" altLang="ja-JP">
                <a:solidFill>
                  <a:prstClr val="black"/>
                </a:solidFill>
              </a:rPr>
              <a:pPr/>
              <a:t>16</a:t>
            </a:fld>
            <a:endParaRPr lang="en-US" altLang="ja-JP">
              <a:solidFill>
                <a:prstClr val="black"/>
              </a:solidFill>
            </a:endParaRPr>
          </a:p>
        </p:txBody>
      </p:sp>
      <p:sp>
        <p:nvSpPr>
          <p:cNvPr id="174082" name="Rectangle 2"/>
          <p:cNvSpPr>
            <a:spLocks noGrp="1" noRot="1" noChangeAspect="1" noChangeArrowheads="1" noTextEdit="1"/>
          </p:cNvSpPr>
          <p:nvPr>
            <p:ph type="sldImg"/>
          </p:nvPr>
        </p:nvSpPr>
        <p:spPr>
          <a:ln/>
        </p:spPr>
      </p:sp>
      <p:sp>
        <p:nvSpPr>
          <p:cNvPr id="174083" name="Rectangle 3"/>
          <p:cNvSpPr>
            <a:spLocks noGrp="1" noChangeArrowheads="1"/>
          </p:cNvSpPr>
          <p:nvPr>
            <p:ph type="body" idx="1"/>
          </p:nvPr>
        </p:nvSpPr>
        <p:spPr/>
        <p:txBody>
          <a:bodyPr/>
          <a:lstStyle/>
          <a:p>
            <a:endParaRPr lang="ja-JP" altLang="ja-JP"/>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6BD741FD-1C44-42BC-B595-729245501F3C}" type="datetimeFigureOut">
              <a:rPr kumimoji="1" lang="ja-JP" altLang="en-US" smtClean="0"/>
              <a:t>2013/3/31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0DC684A-E956-4DCD-819A-87B2D3A12CDC}" type="slidenum">
              <a:rPr kumimoji="1" lang="ja-JP" altLang="en-US" smtClean="0"/>
              <a:t>‹#›</a:t>
            </a:fld>
            <a:endParaRPr kumimoji="1" lang="ja-JP" altLang="en-US"/>
          </a:p>
        </p:txBody>
      </p:sp>
    </p:spTree>
    <p:extLst>
      <p:ext uri="{BB962C8B-B14F-4D97-AF65-F5344CB8AC3E}">
        <p14:creationId xmlns:p14="http://schemas.microsoft.com/office/powerpoint/2010/main" val="4377863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6BD741FD-1C44-42BC-B595-729245501F3C}" type="datetimeFigureOut">
              <a:rPr kumimoji="1" lang="ja-JP" altLang="en-US" smtClean="0"/>
              <a:t>2013/3/31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0DC684A-E956-4DCD-819A-87B2D3A12CDC}" type="slidenum">
              <a:rPr kumimoji="1" lang="ja-JP" altLang="en-US" smtClean="0"/>
              <a:t>‹#›</a:t>
            </a:fld>
            <a:endParaRPr kumimoji="1" lang="ja-JP" altLang="en-US"/>
          </a:p>
        </p:txBody>
      </p:sp>
    </p:spTree>
    <p:extLst>
      <p:ext uri="{BB962C8B-B14F-4D97-AF65-F5344CB8AC3E}">
        <p14:creationId xmlns:p14="http://schemas.microsoft.com/office/powerpoint/2010/main" val="393904774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C8E58809-EA77-4AD2-B003-C692CFFED04F}"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52218410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BDE572E2-03C5-41A4-A968-9453FBB37D00}"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405214233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A8B061F5-F327-48AF-A67D-BBE45C8E7F9A}"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92989399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ー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ー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ー 6"/>
          <p:cNvSpPr>
            <a:spLocks noGrp="1"/>
          </p:cNvSpPr>
          <p:nvPr>
            <p:ph type="sldNum" sz="quarter" idx="12"/>
          </p:nvPr>
        </p:nvSpPr>
        <p:spPr/>
        <p:txBody>
          <a:bodyPr/>
          <a:lstStyle>
            <a:lvl1pPr>
              <a:defRPr/>
            </a:lvl1pPr>
          </a:lstStyle>
          <a:p>
            <a:fld id="{D70FA35D-243A-45EC-9B82-2C6DFAFD8A76}"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94325227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ー 6"/>
          <p:cNvSpPr>
            <a:spLocks noGrp="1"/>
          </p:cNvSpPr>
          <p:nvPr>
            <p:ph type="dt" sz="half" idx="10"/>
          </p:nvPr>
        </p:nvSpPr>
        <p:spPr/>
        <p:txBody>
          <a:bodyPr/>
          <a:lstStyle>
            <a:lvl1pPr>
              <a:defRPr/>
            </a:lvl1pPr>
          </a:lstStyle>
          <a:p>
            <a:endParaRPr lang="en-US" altLang="ja-JP">
              <a:solidFill>
                <a:srgbClr val="000000"/>
              </a:solidFill>
            </a:endParaRPr>
          </a:p>
        </p:txBody>
      </p:sp>
      <p:sp>
        <p:nvSpPr>
          <p:cNvPr id="8" name="フッター プレースホルダー 7"/>
          <p:cNvSpPr>
            <a:spLocks noGrp="1"/>
          </p:cNvSpPr>
          <p:nvPr>
            <p:ph type="ftr" sz="quarter" idx="11"/>
          </p:nvPr>
        </p:nvSpPr>
        <p:spPr/>
        <p:txBody>
          <a:bodyPr/>
          <a:lstStyle>
            <a:lvl1pPr>
              <a:defRPr/>
            </a:lvl1pPr>
          </a:lstStyle>
          <a:p>
            <a:endParaRPr lang="en-US" altLang="ja-JP">
              <a:solidFill>
                <a:srgbClr val="000000"/>
              </a:solidFill>
            </a:endParaRPr>
          </a:p>
        </p:txBody>
      </p:sp>
      <p:sp>
        <p:nvSpPr>
          <p:cNvPr id="9" name="スライド番号プレースホルダー 8"/>
          <p:cNvSpPr>
            <a:spLocks noGrp="1"/>
          </p:cNvSpPr>
          <p:nvPr>
            <p:ph type="sldNum" sz="quarter" idx="12"/>
          </p:nvPr>
        </p:nvSpPr>
        <p:spPr/>
        <p:txBody>
          <a:bodyPr/>
          <a:lstStyle>
            <a:lvl1pPr>
              <a:defRPr/>
            </a:lvl1pPr>
          </a:lstStyle>
          <a:p>
            <a:fld id="{ED2FB03C-A0B5-40EA-9172-45D7DF7F62CD}"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3080014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日付プレースホルダー 2"/>
          <p:cNvSpPr>
            <a:spLocks noGrp="1"/>
          </p:cNvSpPr>
          <p:nvPr>
            <p:ph type="dt" sz="half" idx="10"/>
          </p:nvPr>
        </p:nvSpPr>
        <p:spPr/>
        <p:txBody>
          <a:bodyPr/>
          <a:lstStyle>
            <a:lvl1pPr>
              <a:defRPr/>
            </a:lvl1pPr>
          </a:lstStyle>
          <a:p>
            <a:endParaRPr lang="en-US" altLang="ja-JP">
              <a:solidFill>
                <a:srgbClr val="000000"/>
              </a:solidFill>
            </a:endParaRPr>
          </a:p>
        </p:txBody>
      </p:sp>
      <p:sp>
        <p:nvSpPr>
          <p:cNvPr id="4" name="フッター プレースホルダー 3"/>
          <p:cNvSpPr>
            <a:spLocks noGrp="1"/>
          </p:cNvSpPr>
          <p:nvPr>
            <p:ph type="ftr" sz="quarter" idx="11"/>
          </p:nvPr>
        </p:nvSpPr>
        <p:spPr/>
        <p:txBody>
          <a:bodyPr/>
          <a:lstStyle>
            <a:lvl1pPr>
              <a:defRPr/>
            </a:lvl1pPr>
          </a:lstStyle>
          <a:p>
            <a:endParaRPr lang="en-US" altLang="ja-JP">
              <a:solidFill>
                <a:srgbClr val="000000"/>
              </a:solidFill>
            </a:endParaRPr>
          </a:p>
        </p:txBody>
      </p:sp>
      <p:sp>
        <p:nvSpPr>
          <p:cNvPr id="5" name="スライド番号プレースホルダー 4"/>
          <p:cNvSpPr>
            <a:spLocks noGrp="1"/>
          </p:cNvSpPr>
          <p:nvPr>
            <p:ph type="sldNum" sz="quarter" idx="12"/>
          </p:nvPr>
        </p:nvSpPr>
        <p:spPr/>
        <p:txBody>
          <a:bodyPr/>
          <a:lstStyle>
            <a:lvl1pPr>
              <a:defRPr/>
            </a:lvl1pPr>
          </a:lstStyle>
          <a:p>
            <a:fld id="{86895F20-ABA3-4607-8223-9B90286AFA69}"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407293429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lvl1pPr>
              <a:defRPr/>
            </a:lvl1pPr>
          </a:lstStyle>
          <a:p>
            <a:endParaRPr lang="en-US" altLang="ja-JP">
              <a:solidFill>
                <a:srgbClr val="000000"/>
              </a:solidFill>
            </a:endParaRPr>
          </a:p>
        </p:txBody>
      </p:sp>
      <p:sp>
        <p:nvSpPr>
          <p:cNvPr id="3" name="フッター プレースホルダー 2"/>
          <p:cNvSpPr>
            <a:spLocks noGrp="1"/>
          </p:cNvSpPr>
          <p:nvPr>
            <p:ph type="ftr" sz="quarter" idx="11"/>
          </p:nvPr>
        </p:nvSpPr>
        <p:spPr/>
        <p:txBody>
          <a:bodyPr/>
          <a:lstStyle>
            <a:lvl1pPr>
              <a:defRPr/>
            </a:lvl1pPr>
          </a:lstStyle>
          <a:p>
            <a:endParaRPr lang="en-US" altLang="ja-JP">
              <a:solidFill>
                <a:srgbClr val="000000"/>
              </a:solidFill>
            </a:endParaRPr>
          </a:p>
        </p:txBody>
      </p:sp>
      <p:sp>
        <p:nvSpPr>
          <p:cNvPr id="4" name="スライド番号プレースホルダー 3"/>
          <p:cNvSpPr>
            <a:spLocks noGrp="1"/>
          </p:cNvSpPr>
          <p:nvPr>
            <p:ph type="sldNum" sz="quarter" idx="12"/>
          </p:nvPr>
        </p:nvSpPr>
        <p:spPr/>
        <p:txBody>
          <a:bodyPr/>
          <a:lstStyle>
            <a:lvl1pPr>
              <a:defRPr/>
            </a:lvl1pPr>
          </a:lstStyle>
          <a:p>
            <a:fld id="{C359732E-687B-4ABB-A3EB-BC0DFD0E81DC}"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93739590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ー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ー 6"/>
          <p:cNvSpPr>
            <a:spLocks noGrp="1"/>
          </p:cNvSpPr>
          <p:nvPr>
            <p:ph type="sldNum" sz="quarter" idx="12"/>
          </p:nvPr>
        </p:nvSpPr>
        <p:spPr/>
        <p:txBody>
          <a:bodyPr/>
          <a:lstStyle>
            <a:lvl1pPr>
              <a:defRPr/>
            </a:lvl1pPr>
          </a:lstStyle>
          <a:p>
            <a:fld id="{68EAFEB0-50FC-404C-B4F7-D0A53F57385E}"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50631033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ー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ー 6"/>
          <p:cNvSpPr>
            <a:spLocks noGrp="1"/>
          </p:cNvSpPr>
          <p:nvPr>
            <p:ph type="sldNum" sz="quarter" idx="12"/>
          </p:nvPr>
        </p:nvSpPr>
        <p:spPr/>
        <p:txBody>
          <a:bodyPr/>
          <a:lstStyle>
            <a:lvl1pPr>
              <a:defRPr/>
            </a:lvl1pPr>
          </a:lstStyle>
          <a:p>
            <a:fld id="{32354EA7-BE31-4CB5-94F0-2D4599F226DB}"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407788625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86FE2912-F2AD-42D5-B855-6F1335FC24B2}"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8900953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6BD741FD-1C44-42BC-B595-729245501F3C}" type="datetimeFigureOut">
              <a:rPr kumimoji="1" lang="ja-JP" altLang="en-US" smtClean="0"/>
              <a:t>2013/3/31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0DC684A-E956-4DCD-819A-87B2D3A12CDC}" type="slidenum">
              <a:rPr kumimoji="1" lang="ja-JP" altLang="en-US" smtClean="0"/>
              <a:t>‹#›</a:t>
            </a:fld>
            <a:endParaRPr kumimoji="1" lang="ja-JP" altLang="en-US"/>
          </a:p>
        </p:txBody>
      </p:sp>
    </p:spTree>
    <p:extLst>
      <p:ext uri="{BB962C8B-B14F-4D97-AF65-F5344CB8AC3E}">
        <p14:creationId xmlns:p14="http://schemas.microsoft.com/office/powerpoint/2010/main" val="180299333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DCA812BA-7555-4E2B-8AFB-3566CC768889}"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6255889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4FBB4885-AF79-459E-8AC6-A350B7278EA4}"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8897396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8105228A-C334-4A0D-94CA-0C7C69182101}"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9113289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A0AF8D66-6E59-4DF4-9569-9C6CAC707D55}"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3214710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ー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ー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ー 6"/>
          <p:cNvSpPr>
            <a:spLocks noGrp="1"/>
          </p:cNvSpPr>
          <p:nvPr>
            <p:ph type="sldNum" sz="quarter" idx="12"/>
          </p:nvPr>
        </p:nvSpPr>
        <p:spPr/>
        <p:txBody>
          <a:bodyPr/>
          <a:lstStyle>
            <a:lvl1pPr>
              <a:defRPr/>
            </a:lvl1pPr>
          </a:lstStyle>
          <a:p>
            <a:fld id="{D8C7F48E-AD07-4FCF-918B-DD2688041879}"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5089010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ー 6"/>
          <p:cNvSpPr>
            <a:spLocks noGrp="1"/>
          </p:cNvSpPr>
          <p:nvPr>
            <p:ph type="dt" sz="half" idx="10"/>
          </p:nvPr>
        </p:nvSpPr>
        <p:spPr/>
        <p:txBody>
          <a:bodyPr/>
          <a:lstStyle>
            <a:lvl1pPr>
              <a:defRPr/>
            </a:lvl1pPr>
          </a:lstStyle>
          <a:p>
            <a:endParaRPr lang="en-US" altLang="ja-JP">
              <a:solidFill>
                <a:srgbClr val="000000"/>
              </a:solidFill>
            </a:endParaRPr>
          </a:p>
        </p:txBody>
      </p:sp>
      <p:sp>
        <p:nvSpPr>
          <p:cNvPr id="8" name="フッター プレースホルダー 7"/>
          <p:cNvSpPr>
            <a:spLocks noGrp="1"/>
          </p:cNvSpPr>
          <p:nvPr>
            <p:ph type="ftr" sz="quarter" idx="11"/>
          </p:nvPr>
        </p:nvSpPr>
        <p:spPr/>
        <p:txBody>
          <a:bodyPr/>
          <a:lstStyle>
            <a:lvl1pPr>
              <a:defRPr/>
            </a:lvl1pPr>
          </a:lstStyle>
          <a:p>
            <a:endParaRPr lang="en-US" altLang="ja-JP">
              <a:solidFill>
                <a:srgbClr val="000000"/>
              </a:solidFill>
            </a:endParaRPr>
          </a:p>
        </p:txBody>
      </p:sp>
      <p:sp>
        <p:nvSpPr>
          <p:cNvPr id="9" name="スライド番号プレースホルダー 8"/>
          <p:cNvSpPr>
            <a:spLocks noGrp="1"/>
          </p:cNvSpPr>
          <p:nvPr>
            <p:ph type="sldNum" sz="quarter" idx="12"/>
          </p:nvPr>
        </p:nvSpPr>
        <p:spPr/>
        <p:txBody>
          <a:bodyPr/>
          <a:lstStyle>
            <a:lvl1pPr>
              <a:defRPr/>
            </a:lvl1pPr>
          </a:lstStyle>
          <a:p>
            <a:fld id="{D6A86479-049B-4BC1-976E-0D87EAC8D30E}"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9263950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日付プレースホルダー 2"/>
          <p:cNvSpPr>
            <a:spLocks noGrp="1"/>
          </p:cNvSpPr>
          <p:nvPr>
            <p:ph type="dt" sz="half" idx="10"/>
          </p:nvPr>
        </p:nvSpPr>
        <p:spPr/>
        <p:txBody>
          <a:bodyPr/>
          <a:lstStyle>
            <a:lvl1pPr>
              <a:defRPr/>
            </a:lvl1pPr>
          </a:lstStyle>
          <a:p>
            <a:endParaRPr lang="en-US" altLang="ja-JP">
              <a:solidFill>
                <a:srgbClr val="000000"/>
              </a:solidFill>
            </a:endParaRPr>
          </a:p>
        </p:txBody>
      </p:sp>
      <p:sp>
        <p:nvSpPr>
          <p:cNvPr id="4" name="フッター プレースホルダー 3"/>
          <p:cNvSpPr>
            <a:spLocks noGrp="1"/>
          </p:cNvSpPr>
          <p:nvPr>
            <p:ph type="ftr" sz="quarter" idx="11"/>
          </p:nvPr>
        </p:nvSpPr>
        <p:spPr/>
        <p:txBody>
          <a:bodyPr/>
          <a:lstStyle>
            <a:lvl1pPr>
              <a:defRPr/>
            </a:lvl1pPr>
          </a:lstStyle>
          <a:p>
            <a:endParaRPr lang="en-US" altLang="ja-JP">
              <a:solidFill>
                <a:srgbClr val="000000"/>
              </a:solidFill>
            </a:endParaRPr>
          </a:p>
        </p:txBody>
      </p:sp>
      <p:sp>
        <p:nvSpPr>
          <p:cNvPr id="5" name="スライド番号プレースホルダー 4"/>
          <p:cNvSpPr>
            <a:spLocks noGrp="1"/>
          </p:cNvSpPr>
          <p:nvPr>
            <p:ph type="sldNum" sz="quarter" idx="12"/>
          </p:nvPr>
        </p:nvSpPr>
        <p:spPr/>
        <p:txBody>
          <a:bodyPr/>
          <a:lstStyle>
            <a:lvl1pPr>
              <a:defRPr/>
            </a:lvl1pPr>
          </a:lstStyle>
          <a:p>
            <a:fld id="{9E90077C-E943-47D1-9C5D-C4354F03BD13}"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6480893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lvl1pPr>
              <a:defRPr/>
            </a:lvl1pPr>
          </a:lstStyle>
          <a:p>
            <a:endParaRPr lang="en-US" altLang="ja-JP">
              <a:solidFill>
                <a:srgbClr val="000000"/>
              </a:solidFill>
            </a:endParaRPr>
          </a:p>
        </p:txBody>
      </p:sp>
      <p:sp>
        <p:nvSpPr>
          <p:cNvPr id="3" name="フッター プレースホルダー 2"/>
          <p:cNvSpPr>
            <a:spLocks noGrp="1"/>
          </p:cNvSpPr>
          <p:nvPr>
            <p:ph type="ftr" sz="quarter" idx="11"/>
          </p:nvPr>
        </p:nvSpPr>
        <p:spPr/>
        <p:txBody>
          <a:bodyPr/>
          <a:lstStyle>
            <a:lvl1pPr>
              <a:defRPr/>
            </a:lvl1pPr>
          </a:lstStyle>
          <a:p>
            <a:endParaRPr lang="en-US" altLang="ja-JP">
              <a:solidFill>
                <a:srgbClr val="000000"/>
              </a:solidFill>
            </a:endParaRPr>
          </a:p>
        </p:txBody>
      </p:sp>
      <p:sp>
        <p:nvSpPr>
          <p:cNvPr id="4" name="スライド番号プレースホルダー 3"/>
          <p:cNvSpPr>
            <a:spLocks noGrp="1"/>
          </p:cNvSpPr>
          <p:nvPr>
            <p:ph type="sldNum" sz="quarter" idx="12"/>
          </p:nvPr>
        </p:nvSpPr>
        <p:spPr/>
        <p:txBody>
          <a:bodyPr/>
          <a:lstStyle>
            <a:lvl1pPr>
              <a:defRPr/>
            </a:lvl1pPr>
          </a:lstStyle>
          <a:p>
            <a:fld id="{C29A07C4-2D8E-4193-882F-1A4D49BF18A6}"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0185885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ー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ー 6"/>
          <p:cNvSpPr>
            <a:spLocks noGrp="1"/>
          </p:cNvSpPr>
          <p:nvPr>
            <p:ph type="sldNum" sz="quarter" idx="12"/>
          </p:nvPr>
        </p:nvSpPr>
        <p:spPr/>
        <p:txBody>
          <a:bodyPr/>
          <a:lstStyle>
            <a:lvl1pPr>
              <a:defRPr/>
            </a:lvl1pPr>
          </a:lstStyle>
          <a:p>
            <a:fld id="{A8518C90-C1D3-44B6-BBCC-57371271D202}"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9247861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6BD741FD-1C44-42BC-B595-729245501F3C}" type="datetimeFigureOut">
              <a:rPr kumimoji="1" lang="ja-JP" altLang="en-US" smtClean="0"/>
              <a:t>2013/3/31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0DC684A-E956-4DCD-819A-87B2D3A12CDC}" type="slidenum">
              <a:rPr kumimoji="1" lang="ja-JP" altLang="en-US" smtClean="0"/>
              <a:t>‹#›</a:t>
            </a:fld>
            <a:endParaRPr kumimoji="1" lang="ja-JP" altLang="en-US"/>
          </a:p>
        </p:txBody>
      </p:sp>
    </p:spTree>
    <p:extLst>
      <p:ext uri="{BB962C8B-B14F-4D97-AF65-F5344CB8AC3E}">
        <p14:creationId xmlns:p14="http://schemas.microsoft.com/office/powerpoint/2010/main" val="635064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ー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ー 6"/>
          <p:cNvSpPr>
            <a:spLocks noGrp="1"/>
          </p:cNvSpPr>
          <p:nvPr>
            <p:ph type="sldNum" sz="quarter" idx="12"/>
          </p:nvPr>
        </p:nvSpPr>
        <p:spPr/>
        <p:txBody>
          <a:bodyPr/>
          <a:lstStyle>
            <a:lvl1pPr>
              <a:defRPr/>
            </a:lvl1pPr>
          </a:lstStyle>
          <a:p>
            <a:fld id="{EE741DC9-B3B6-4FD4-B7AD-FB3AB9A86B48}"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3356719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9C238916-E621-43B3-B714-4AAD54F2B0BC}"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0167713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609600"/>
            <a:ext cx="1943100" cy="5486400"/>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685800" y="609600"/>
            <a:ext cx="5676900" cy="548640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53A1FDDE-88B6-41BB-8767-093958D1470D}"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936655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EF8F5551-28CE-4ECB-9F3C-C8FF3794D24B}"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2653325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76F6AD6A-4346-4C99-8457-0D8A453262EC}"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8115883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E8C4C569-5965-4A7A-8F7D-6E5E8E574A28}"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7170186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ー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ー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ー 6"/>
          <p:cNvSpPr>
            <a:spLocks noGrp="1"/>
          </p:cNvSpPr>
          <p:nvPr>
            <p:ph type="sldNum" sz="quarter" idx="12"/>
          </p:nvPr>
        </p:nvSpPr>
        <p:spPr/>
        <p:txBody>
          <a:bodyPr/>
          <a:lstStyle>
            <a:lvl1pPr>
              <a:defRPr/>
            </a:lvl1pPr>
          </a:lstStyle>
          <a:p>
            <a:fld id="{B9BCB2C8-888F-4188-82C5-943CF9DDE9F1}"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7591239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ー 6"/>
          <p:cNvSpPr>
            <a:spLocks noGrp="1"/>
          </p:cNvSpPr>
          <p:nvPr>
            <p:ph type="dt" sz="half" idx="10"/>
          </p:nvPr>
        </p:nvSpPr>
        <p:spPr/>
        <p:txBody>
          <a:bodyPr/>
          <a:lstStyle>
            <a:lvl1pPr>
              <a:defRPr/>
            </a:lvl1pPr>
          </a:lstStyle>
          <a:p>
            <a:endParaRPr lang="en-US" altLang="ja-JP">
              <a:solidFill>
                <a:srgbClr val="000000"/>
              </a:solidFill>
            </a:endParaRPr>
          </a:p>
        </p:txBody>
      </p:sp>
      <p:sp>
        <p:nvSpPr>
          <p:cNvPr id="8" name="フッター プレースホルダー 7"/>
          <p:cNvSpPr>
            <a:spLocks noGrp="1"/>
          </p:cNvSpPr>
          <p:nvPr>
            <p:ph type="ftr" sz="quarter" idx="11"/>
          </p:nvPr>
        </p:nvSpPr>
        <p:spPr/>
        <p:txBody>
          <a:bodyPr/>
          <a:lstStyle>
            <a:lvl1pPr>
              <a:defRPr/>
            </a:lvl1pPr>
          </a:lstStyle>
          <a:p>
            <a:endParaRPr lang="en-US" altLang="ja-JP">
              <a:solidFill>
                <a:srgbClr val="000000"/>
              </a:solidFill>
            </a:endParaRPr>
          </a:p>
        </p:txBody>
      </p:sp>
      <p:sp>
        <p:nvSpPr>
          <p:cNvPr id="9" name="スライド番号プレースホルダー 8"/>
          <p:cNvSpPr>
            <a:spLocks noGrp="1"/>
          </p:cNvSpPr>
          <p:nvPr>
            <p:ph type="sldNum" sz="quarter" idx="12"/>
          </p:nvPr>
        </p:nvSpPr>
        <p:spPr/>
        <p:txBody>
          <a:bodyPr/>
          <a:lstStyle>
            <a:lvl1pPr>
              <a:defRPr/>
            </a:lvl1pPr>
          </a:lstStyle>
          <a:p>
            <a:fld id="{2587E419-A973-4F47-9F8C-03003E30B943}"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637500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日付プレースホルダー 2"/>
          <p:cNvSpPr>
            <a:spLocks noGrp="1"/>
          </p:cNvSpPr>
          <p:nvPr>
            <p:ph type="dt" sz="half" idx="10"/>
          </p:nvPr>
        </p:nvSpPr>
        <p:spPr/>
        <p:txBody>
          <a:bodyPr/>
          <a:lstStyle>
            <a:lvl1pPr>
              <a:defRPr/>
            </a:lvl1pPr>
          </a:lstStyle>
          <a:p>
            <a:endParaRPr lang="en-US" altLang="ja-JP">
              <a:solidFill>
                <a:srgbClr val="000000"/>
              </a:solidFill>
            </a:endParaRPr>
          </a:p>
        </p:txBody>
      </p:sp>
      <p:sp>
        <p:nvSpPr>
          <p:cNvPr id="4" name="フッター プレースホルダー 3"/>
          <p:cNvSpPr>
            <a:spLocks noGrp="1"/>
          </p:cNvSpPr>
          <p:nvPr>
            <p:ph type="ftr" sz="quarter" idx="11"/>
          </p:nvPr>
        </p:nvSpPr>
        <p:spPr/>
        <p:txBody>
          <a:bodyPr/>
          <a:lstStyle>
            <a:lvl1pPr>
              <a:defRPr/>
            </a:lvl1pPr>
          </a:lstStyle>
          <a:p>
            <a:endParaRPr lang="en-US" altLang="ja-JP">
              <a:solidFill>
                <a:srgbClr val="000000"/>
              </a:solidFill>
            </a:endParaRPr>
          </a:p>
        </p:txBody>
      </p:sp>
      <p:sp>
        <p:nvSpPr>
          <p:cNvPr id="5" name="スライド番号プレースホルダー 4"/>
          <p:cNvSpPr>
            <a:spLocks noGrp="1"/>
          </p:cNvSpPr>
          <p:nvPr>
            <p:ph type="sldNum" sz="quarter" idx="12"/>
          </p:nvPr>
        </p:nvSpPr>
        <p:spPr/>
        <p:txBody>
          <a:bodyPr/>
          <a:lstStyle>
            <a:lvl1pPr>
              <a:defRPr/>
            </a:lvl1pPr>
          </a:lstStyle>
          <a:p>
            <a:fld id="{A2FD8253-4C66-4B01-AAB4-B0EC022E52DD}"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2574406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lvl1pPr>
              <a:defRPr/>
            </a:lvl1pPr>
          </a:lstStyle>
          <a:p>
            <a:endParaRPr lang="en-US" altLang="ja-JP">
              <a:solidFill>
                <a:srgbClr val="000000"/>
              </a:solidFill>
            </a:endParaRPr>
          </a:p>
        </p:txBody>
      </p:sp>
      <p:sp>
        <p:nvSpPr>
          <p:cNvPr id="3" name="フッター プレースホルダー 2"/>
          <p:cNvSpPr>
            <a:spLocks noGrp="1"/>
          </p:cNvSpPr>
          <p:nvPr>
            <p:ph type="ftr" sz="quarter" idx="11"/>
          </p:nvPr>
        </p:nvSpPr>
        <p:spPr/>
        <p:txBody>
          <a:bodyPr/>
          <a:lstStyle>
            <a:lvl1pPr>
              <a:defRPr/>
            </a:lvl1pPr>
          </a:lstStyle>
          <a:p>
            <a:endParaRPr lang="en-US" altLang="ja-JP">
              <a:solidFill>
                <a:srgbClr val="000000"/>
              </a:solidFill>
            </a:endParaRPr>
          </a:p>
        </p:txBody>
      </p:sp>
      <p:sp>
        <p:nvSpPr>
          <p:cNvPr id="4" name="スライド番号プレースホルダー 3"/>
          <p:cNvSpPr>
            <a:spLocks noGrp="1"/>
          </p:cNvSpPr>
          <p:nvPr>
            <p:ph type="sldNum" sz="quarter" idx="12"/>
          </p:nvPr>
        </p:nvSpPr>
        <p:spPr/>
        <p:txBody>
          <a:bodyPr/>
          <a:lstStyle>
            <a:lvl1pPr>
              <a:defRPr/>
            </a:lvl1pPr>
          </a:lstStyle>
          <a:p>
            <a:fld id="{5A972DAC-7E01-4FBB-8166-8E6C9F6704C0}"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0458224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6BD741FD-1C44-42BC-B595-729245501F3C}" type="datetimeFigureOut">
              <a:rPr kumimoji="1" lang="ja-JP" altLang="en-US" smtClean="0"/>
              <a:t>2013/3/31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10DC684A-E956-4DCD-819A-87B2D3A12CDC}" type="slidenum">
              <a:rPr kumimoji="1" lang="ja-JP" altLang="en-US" smtClean="0"/>
              <a:t>‹#›</a:t>
            </a:fld>
            <a:endParaRPr kumimoji="1" lang="ja-JP" altLang="en-US"/>
          </a:p>
        </p:txBody>
      </p:sp>
    </p:spTree>
    <p:extLst>
      <p:ext uri="{BB962C8B-B14F-4D97-AF65-F5344CB8AC3E}">
        <p14:creationId xmlns:p14="http://schemas.microsoft.com/office/powerpoint/2010/main" val="32519042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ー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ー 6"/>
          <p:cNvSpPr>
            <a:spLocks noGrp="1"/>
          </p:cNvSpPr>
          <p:nvPr>
            <p:ph type="sldNum" sz="quarter" idx="12"/>
          </p:nvPr>
        </p:nvSpPr>
        <p:spPr/>
        <p:txBody>
          <a:bodyPr/>
          <a:lstStyle>
            <a:lvl1pPr>
              <a:defRPr/>
            </a:lvl1pPr>
          </a:lstStyle>
          <a:p>
            <a:fld id="{C04981C4-6C2B-4E81-A868-1B8457F38462}"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6414431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ー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ー 6"/>
          <p:cNvSpPr>
            <a:spLocks noGrp="1"/>
          </p:cNvSpPr>
          <p:nvPr>
            <p:ph type="sldNum" sz="quarter" idx="12"/>
          </p:nvPr>
        </p:nvSpPr>
        <p:spPr/>
        <p:txBody>
          <a:bodyPr/>
          <a:lstStyle>
            <a:lvl1pPr>
              <a:defRPr/>
            </a:lvl1pPr>
          </a:lstStyle>
          <a:p>
            <a:fld id="{3E9A35AB-3DF4-4D5D-A01E-BEF0B4B53E2E}"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8822350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02C58F3F-4C22-4564-B8F4-3288D8C30FAA}"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6017196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61972E5D-0A5C-40F5-BE2A-6FA746B9BC58}"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675966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EF8F5551-28CE-4ECB-9F3C-C8FF3794D24B}"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2018426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76F6AD6A-4346-4C99-8457-0D8A453262EC}"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0771166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E8C4C569-5965-4A7A-8F7D-6E5E8E574A28}"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42452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ー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ー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ー 6"/>
          <p:cNvSpPr>
            <a:spLocks noGrp="1"/>
          </p:cNvSpPr>
          <p:nvPr>
            <p:ph type="sldNum" sz="quarter" idx="12"/>
          </p:nvPr>
        </p:nvSpPr>
        <p:spPr/>
        <p:txBody>
          <a:bodyPr/>
          <a:lstStyle>
            <a:lvl1pPr>
              <a:defRPr/>
            </a:lvl1pPr>
          </a:lstStyle>
          <a:p>
            <a:fld id="{B9BCB2C8-888F-4188-82C5-943CF9DDE9F1}"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7510843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ー 6"/>
          <p:cNvSpPr>
            <a:spLocks noGrp="1"/>
          </p:cNvSpPr>
          <p:nvPr>
            <p:ph type="dt" sz="half" idx="10"/>
          </p:nvPr>
        </p:nvSpPr>
        <p:spPr/>
        <p:txBody>
          <a:bodyPr/>
          <a:lstStyle>
            <a:lvl1pPr>
              <a:defRPr/>
            </a:lvl1pPr>
          </a:lstStyle>
          <a:p>
            <a:endParaRPr lang="en-US" altLang="ja-JP">
              <a:solidFill>
                <a:srgbClr val="000000"/>
              </a:solidFill>
            </a:endParaRPr>
          </a:p>
        </p:txBody>
      </p:sp>
      <p:sp>
        <p:nvSpPr>
          <p:cNvPr id="8" name="フッター プレースホルダー 7"/>
          <p:cNvSpPr>
            <a:spLocks noGrp="1"/>
          </p:cNvSpPr>
          <p:nvPr>
            <p:ph type="ftr" sz="quarter" idx="11"/>
          </p:nvPr>
        </p:nvSpPr>
        <p:spPr/>
        <p:txBody>
          <a:bodyPr/>
          <a:lstStyle>
            <a:lvl1pPr>
              <a:defRPr/>
            </a:lvl1pPr>
          </a:lstStyle>
          <a:p>
            <a:endParaRPr lang="en-US" altLang="ja-JP">
              <a:solidFill>
                <a:srgbClr val="000000"/>
              </a:solidFill>
            </a:endParaRPr>
          </a:p>
        </p:txBody>
      </p:sp>
      <p:sp>
        <p:nvSpPr>
          <p:cNvPr id="9" name="スライド番号プレースホルダー 8"/>
          <p:cNvSpPr>
            <a:spLocks noGrp="1"/>
          </p:cNvSpPr>
          <p:nvPr>
            <p:ph type="sldNum" sz="quarter" idx="12"/>
          </p:nvPr>
        </p:nvSpPr>
        <p:spPr/>
        <p:txBody>
          <a:bodyPr/>
          <a:lstStyle>
            <a:lvl1pPr>
              <a:defRPr/>
            </a:lvl1pPr>
          </a:lstStyle>
          <a:p>
            <a:fld id="{2587E419-A973-4F47-9F8C-03003E30B943}"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7217242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日付プレースホルダー 2"/>
          <p:cNvSpPr>
            <a:spLocks noGrp="1"/>
          </p:cNvSpPr>
          <p:nvPr>
            <p:ph type="dt" sz="half" idx="10"/>
          </p:nvPr>
        </p:nvSpPr>
        <p:spPr/>
        <p:txBody>
          <a:bodyPr/>
          <a:lstStyle>
            <a:lvl1pPr>
              <a:defRPr/>
            </a:lvl1pPr>
          </a:lstStyle>
          <a:p>
            <a:endParaRPr lang="en-US" altLang="ja-JP">
              <a:solidFill>
                <a:srgbClr val="000000"/>
              </a:solidFill>
            </a:endParaRPr>
          </a:p>
        </p:txBody>
      </p:sp>
      <p:sp>
        <p:nvSpPr>
          <p:cNvPr id="4" name="フッター プレースホルダー 3"/>
          <p:cNvSpPr>
            <a:spLocks noGrp="1"/>
          </p:cNvSpPr>
          <p:nvPr>
            <p:ph type="ftr" sz="quarter" idx="11"/>
          </p:nvPr>
        </p:nvSpPr>
        <p:spPr/>
        <p:txBody>
          <a:bodyPr/>
          <a:lstStyle>
            <a:lvl1pPr>
              <a:defRPr/>
            </a:lvl1pPr>
          </a:lstStyle>
          <a:p>
            <a:endParaRPr lang="en-US" altLang="ja-JP">
              <a:solidFill>
                <a:srgbClr val="000000"/>
              </a:solidFill>
            </a:endParaRPr>
          </a:p>
        </p:txBody>
      </p:sp>
      <p:sp>
        <p:nvSpPr>
          <p:cNvPr id="5" name="スライド番号プレースホルダー 4"/>
          <p:cNvSpPr>
            <a:spLocks noGrp="1"/>
          </p:cNvSpPr>
          <p:nvPr>
            <p:ph type="sldNum" sz="quarter" idx="12"/>
          </p:nvPr>
        </p:nvSpPr>
        <p:spPr/>
        <p:txBody>
          <a:bodyPr/>
          <a:lstStyle>
            <a:lvl1pPr>
              <a:defRPr/>
            </a:lvl1pPr>
          </a:lstStyle>
          <a:p>
            <a:fld id="{A2FD8253-4C66-4B01-AAB4-B0EC022E52DD}"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8004686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6BD741FD-1C44-42BC-B595-729245501F3C}" type="datetimeFigureOut">
              <a:rPr kumimoji="1" lang="ja-JP" altLang="en-US" smtClean="0"/>
              <a:t>2013/3/31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10DC684A-E956-4DCD-819A-87B2D3A12CDC}" type="slidenum">
              <a:rPr kumimoji="1" lang="ja-JP" altLang="en-US" smtClean="0"/>
              <a:t>‹#›</a:t>
            </a:fld>
            <a:endParaRPr kumimoji="1" lang="ja-JP" altLang="en-US"/>
          </a:p>
        </p:txBody>
      </p:sp>
    </p:spTree>
    <p:extLst>
      <p:ext uri="{BB962C8B-B14F-4D97-AF65-F5344CB8AC3E}">
        <p14:creationId xmlns:p14="http://schemas.microsoft.com/office/powerpoint/2010/main" val="32843111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lvl1pPr>
              <a:defRPr/>
            </a:lvl1pPr>
          </a:lstStyle>
          <a:p>
            <a:endParaRPr lang="en-US" altLang="ja-JP">
              <a:solidFill>
                <a:srgbClr val="000000"/>
              </a:solidFill>
            </a:endParaRPr>
          </a:p>
        </p:txBody>
      </p:sp>
      <p:sp>
        <p:nvSpPr>
          <p:cNvPr id="3" name="フッター プレースホルダー 2"/>
          <p:cNvSpPr>
            <a:spLocks noGrp="1"/>
          </p:cNvSpPr>
          <p:nvPr>
            <p:ph type="ftr" sz="quarter" idx="11"/>
          </p:nvPr>
        </p:nvSpPr>
        <p:spPr/>
        <p:txBody>
          <a:bodyPr/>
          <a:lstStyle>
            <a:lvl1pPr>
              <a:defRPr/>
            </a:lvl1pPr>
          </a:lstStyle>
          <a:p>
            <a:endParaRPr lang="en-US" altLang="ja-JP">
              <a:solidFill>
                <a:srgbClr val="000000"/>
              </a:solidFill>
            </a:endParaRPr>
          </a:p>
        </p:txBody>
      </p:sp>
      <p:sp>
        <p:nvSpPr>
          <p:cNvPr id="4" name="スライド番号プレースホルダー 3"/>
          <p:cNvSpPr>
            <a:spLocks noGrp="1"/>
          </p:cNvSpPr>
          <p:nvPr>
            <p:ph type="sldNum" sz="quarter" idx="12"/>
          </p:nvPr>
        </p:nvSpPr>
        <p:spPr/>
        <p:txBody>
          <a:bodyPr/>
          <a:lstStyle>
            <a:lvl1pPr>
              <a:defRPr/>
            </a:lvl1pPr>
          </a:lstStyle>
          <a:p>
            <a:fld id="{5A972DAC-7E01-4FBB-8166-8E6C9F6704C0}"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5078323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ー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ー 6"/>
          <p:cNvSpPr>
            <a:spLocks noGrp="1"/>
          </p:cNvSpPr>
          <p:nvPr>
            <p:ph type="sldNum" sz="quarter" idx="12"/>
          </p:nvPr>
        </p:nvSpPr>
        <p:spPr/>
        <p:txBody>
          <a:bodyPr/>
          <a:lstStyle>
            <a:lvl1pPr>
              <a:defRPr/>
            </a:lvl1pPr>
          </a:lstStyle>
          <a:p>
            <a:fld id="{C04981C4-6C2B-4E81-A868-1B8457F38462}"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5196651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ー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ー 6"/>
          <p:cNvSpPr>
            <a:spLocks noGrp="1"/>
          </p:cNvSpPr>
          <p:nvPr>
            <p:ph type="sldNum" sz="quarter" idx="12"/>
          </p:nvPr>
        </p:nvSpPr>
        <p:spPr/>
        <p:txBody>
          <a:bodyPr/>
          <a:lstStyle>
            <a:lvl1pPr>
              <a:defRPr/>
            </a:lvl1pPr>
          </a:lstStyle>
          <a:p>
            <a:fld id="{3E9A35AB-3DF4-4D5D-A01E-BEF0B4B53E2E}"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1105110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02C58F3F-4C22-4564-B8F4-3288D8C30FAA}"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6528014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61972E5D-0A5C-40F5-BE2A-6FA746B9BC58}"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4402385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8867225C-B6B5-4750-8E43-271AE8FFDD50}"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0534207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6B049007-0583-4667-BF84-ABE72AC46E1A}"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8208095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3462C0F2-4BEF-4D35-9114-2759EAEE3C17}"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72871466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ー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ー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ー 6"/>
          <p:cNvSpPr>
            <a:spLocks noGrp="1"/>
          </p:cNvSpPr>
          <p:nvPr>
            <p:ph type="sldNum" sz="quarter" idx="12"/>
          </p:nvPr>
        </p:nvSpPr>
        <p:spPr/>
        <p:txBody>
          <a:bodyPr/>
          <a:lstStyle>
            <a:lvl1pPr>
              <a:defRPr/>
            </a:lvl1pPr>
          </a:lstStyle>
          <a:p>
            <a:fld id="{EE80F7A8-4361-474C-96E1-91CC581714C4}"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64786310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ー 6"/>
          <p:cNvSpPr>
            <a:spLocks noGrp="1"/>
          </p:cNvSpPr>
          <p:nvPr>
            <p:ph type="dt" sz="half" idx="10"/>
          </p:nvPr>
        </p:nvSpPr>
        <p:spPr/>
        <p:txBody>
          <a:bodyPr/>
          <a:lstStyle>
            <a:lvl1pPr>
              <a:defRPr/>
            </a:lvl1pPr>
          </a:lstStyle>
          <a:p>
            <a:endParaRPr lang="en-US" altLang="ja-JP">
              <a:solidFill>
                <a:srgbClr val="000000"/>
              </a:solidFill>
            </a:endParaRPr>
          </a:p>
        </p:txBody>
      </p:sp>
      <p:sp>
        <p:nvSpPr>
          <p:cNvPr id="8" name="フッター プレースホルダー 7"/>
          <p:cNvSpPr>
            <a:spLocks noGrp="1"/>
          </p:cNvSpPr>
          <p:nvPr>
            <p:ph type="ftr" sz="quarter" idx="11"/>
          </p:nvPr>
        </p:nvSpPr>
        <p:spPr/>
        <p:txBody>
          <a:bodyPr/>
          <a:lstStyle>
            <a:lvl1pPr>
              <a:defRPr/>
            </a:lvl1pPr>
          </a:lstStyle>
          <a:p>
            <a:endParaRPr lang="en-US" altLang="ja-JP">
              <a:solidFill>
                <a:srgbClr val="000000"/>
              </a:solidFill>
            </a:endParaRPr>
          </a:p>
        </p:txBody>
      </p:sp>
      <p:sp>
        <p:nvSpPr>
          <p:cNvPr id="9" name="スライド番号プレースホルダー 8"/>
          <p:cNvSpPr>
            <a:spLocks noGrp="1"/>
          </p:cNvSpPr>
          <p:nvPr>
            <p:ph type="sldNum" sz="quarter" idx="12"/>
          </p:nvPr>
        </p:nvSpPr>
        <p:spPr/>
        <p:txBody>
          <a:bodyPr/>
          <a:lstStyle>
            <a:lvl1pPr>
              <a:defRPr/>
            </a:lvl1pPr>
          </a:lstStyle>
          <a:p>
            <a:fld id="{58AE405C-37F0-4D39-AF96-0855D7AB7CDD}"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2554596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6BD741FD-1C44-42BC-B595-729245501F3C}" type="datetimeFigureOut">
              <a:rPr kumimoji="1" lang="ja-JP" altLang="en-US" smtClean="0"/>
              <a:t>2013/3/31</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10DC684A-E956-4DCD-819A-87B2D3A12CDC}" type="slidenum">
              <a:rPr kumimoji="1" lang="ja-JP" altLang="en-US" smtClean="0"/>
              <a:t>‹#›</a:t>
            </a:fld>
            <a:endParaRPr kumimoji="1" lang="ja-JP" altLang="en-US"/>
          </a:p>
        </p:txBody>
      </p:sp>
    </p:spTree>
    <p:extLst>
      <p:ext uri="{BB962C8B-B14F-4D97-AF65-F5344CB8AC3E}">
        <p14:creationId xmlns:p14="http://schemas.microsoft.com/office/powerpoint/2010/main" val="130973975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日付プレースホルダー 2"/>
          <p:cNvSpPr>
            <a:spLocks noGrp="1"/>
          </p:cNvSpPr>
          <p:nvPr>
            <p:ph type="dt" sz="half" idx="10"/>
          </p:nvPr>
        </p:nvSpPr>
        <p:spPr/>
        <p:txBody>
          <a:bodyPr/>
          <a:lstStyle>
            <a:lvl1pPr>
              <a:defRPr/>
            </a:lvl1pPr>
          </a:lstStyle>
          <a:p>
            <a:endParaRPr lang="en-US" altLang="ja-JP">
              <a:solidFill>
                <a:srgbClr val="000000"/>
              </a:solidFill>
            </a:endParaRPr>
          </a:p>
        </p:txBody>
      </p:sp>
      <p:sp>
        <p:nvSpPr>
          <p:cNvPr id="4" name="フッター プレースホルダー 3"/>
          <p:cNvSpPr>
            <a:spLocks noGrp="1"/>
          </p:cNvSpPr>
          <p:nvPr>
            <p:ph type="ftr" sz="quarter" idx="11"/>
          </p:nvPr>
        </p:nvSpPr>
        <p:spPr/>
        <p:txBody>
          <a:bodyPr/>
          <a:lstStyle>
            <a:lvl1pPr>
              <a:defRPr/>
            </a:lvl1pPr>
          </a:lstStyle>
          <a:p>
            <a:endParaRPr lang="en-US" altLang="ja-JP">
              <a:solidFill>
                <a:srgbClr val="000000"/>
              </a:solidFill>
            </a:endParaRPr>
          </a:p>
        </p:txBody>
      </p:sp>
      <p:sp>
        <p:nvSpPr>
          <p:cNvPr id="5" name="スライド番号プレースホルダー 4"/>
          <p:cNvSpPr>
            <a:spLocks noGrp="1"/>
          </p:cNvSpPr>
          <p:nvPr>
            <p:ph type="sldNum" sz="quarter" idx="12"/>
          </p:nvPr>
        </p:nvSpPr>
        <p:spPr/>
        <p:txBody>
          <a:bodyPr/>
          <a:lstStyle>
            <a:lvl1pPr>
              <a:defRPr/>
            </a:lvl1pPr>
          </a:lstStyle>
          <a:p>
            <a:fld id="{A74C7549-ACA3-4F57-91B0-B96F6552D810}"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78379570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lvl1pPr>
              <a:defRPr/>
            </a:lvl1pPr>
          </a:lstStyle>
          <a:p>
            <a:endParaRPr lang="en-US" altLang="ja-JP">
              <a:solidFill>
                <a:srgbClr val="000000"/>
              </a:solidFill>
            </a:endParaRPr>
          </a:p>
        </p:txBody>
      </p:sp>
      <p:sp>
        <p:nvSpPr>
          <p:cNvPr id="3" name="フッター プレースホルダー 2"/>
          <p:cNvSpPr>
            <a:spLocks noGrp="1"/>
          </p:cNvSpPr>
          <p:nvPr>
            <p:ph type="ftr" sz="quarter" idx="11"/>
          </p:nvPr>
        </p:nvSpPr>
        <p:spPr/>
        <p:txBody>
          <a:bodyPr/>
          <a:lstStyle>
            <a:lvl1pPr>
              <a:defRPr/>
            </a:lvl1pPr>
          </a:lstStyle>
          <a:p>
            <a:endParaRPr lang="en-US" altLang="ja-JP">
              <a:solidFill>
                <a:srgbClr val="000000"/>
              </a:solidFill>
            </a:endParaRPr>
          </a:p>
        </p:txBody>
      </p:sp>
      <p:sp>
        <p:nvSpPr>
          <p:cNvPr id="4" name="スライド番号プレースホルダー 3"/>
          <p:cNvSpPr>
            <a:spLocks noGrp="1"/>
          </p:cNvSpPr>
          <p:nvPr>
            <p:ph type="sldNum" sz="quarter" idx="12"/>
          </p:nvPr>
        </p:nvSpPr>
        <p:spPr/>
        <p:txBody>
          <a:bodyPr/>
          <a:lstStyle>
            <a:lvl1pPr>
              <a:defRPr/>
            </a:lvl1pPr>
          </a:lstStyle>
          <a:p>
            <a:fld id="{F0EC0091-F0E9-44DA-B88B-1B06E2B17C23}"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92635037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ー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ー 6"/>
          <p:cNvSpPr>
            <a:spLocks noGrp="1"/>
          </p:cNvSpPr>
          <p:nvPr>
            <p:ph type="sldNum" sz="quarter" idx="12"/>
          </p:nvPr>
        </p:nvSpPr>
        <p:spPr/>
        <p:txBody>
          <a:bodyPr/>
          <a:lstStyle>
            <a:lvl1pPr>
              <a:defRPr/>
            </a:lvl1pPr>
          </a:lstStyle>
          <a:p>
            <a:fld id="{C71B2363-5D14-4D1C-AFC3-98FBE486093A}"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09591399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ー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ー 6"/>
          <p:cNvSpPr>
            <a:spLocks noGrp="1"/>
          </p:cNvSpPr>
          <p:nvPr>
            <p:ph type="sldNum" sz="quarter" idx="12"/>
          </p:nvPr>
        </p:nvSpPr>
        <p:spPr/>
        <p:txBody>
          <a:bodyPr/>
          <a:lstStyle>
            <a:lvl1pPr>
              <a:defRPr/>
            </a:lvl1pPr>
          </a:lstStyle>
          <a:p>
            <a:fld id="{1ECE0688-3F35-4C9C-9342-73DE68D6A1C4}"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5491580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EBA678C8-DA00-40D0-A0A0-128049333DCE}"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444312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5A749B36-6CD3-4B86-8DA1-B08AE1A13E44}"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3584845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56186B55-0075-420F-AA2C-4F101DA8EC3D}"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96004411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2496E01A-EF82-44F1-B81E-5495174AE830}"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406190014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C6188768-5529-4295-9EF7-7D5C74115187}"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26049187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ー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ー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ー 6"/>
          <p:cNvSpPr>
            <a:spLocks noGrp="1"/>
          </p:cNvSpPr>
          <p:nvPr>
            <p:ph type="sldNum" sz="quarter" idx="12"/>
          </p:nvPr>
        </p:nvSpPr>
        <p:spPr/>
        <p:txBody>
          <a:bodyPr/>
          <a:lstStyle>
            <a:lvl1pPr>
              <a:defRPr/>
            </a:lvl1pPr>
          </a:lstStyle>
          <a:p>
            <a:fld id="{5B140C41-CB19-4E02-8C9A-091C1A8366EB}"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4490417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6BD741FD-1C44-42BC-B595-729245501F3C}" type="datetimeFigureOut">
              <a:rPr kumimoji="1" lang="ja-JP" altLang="en-US" smtClean="0"/>
              <a:t>2013/3/31</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10DC684A-E956-4DCD-819A-87B2D3A12CDC}" type="slidenum">
              <a:rPr kumimoji="1" lang="ja-JP" altLang="en-US" smtClean="0"/>
              <a:t>‹#›</a:t>
            </a:fld>
            <a:endParaRPr kumimoji="1" lang="ja-JP" altLang="en-US"/>
          </a:p>
        </p:txBody>
      </p:sp>
    </p:spTree>
    <p:extLst>
      <p:ext uri="{BB962C8B-B14F-4D97-AF65-F5344CB8AC3E}">
        <p14:creationId xmlns:p14="http://schemas.microsoft.com/office/powerpoint/2010/main" val="289071040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ー 6"/>
          <p:cNvSpPr>
            <a:spLocks noGrp="1"/>
          </p:cNvSpPr>
          <p:nvPr>
            <p:ph type="dt" sz="half" idx="10"/>
          </p:nvPr>
        </p:nvSpPr>
        <p:spPr/>
        <p:txBody>
          <a:bodyPr/>
          <a:lstStyle>
            <a:lvl1pPr>
              <a:defRPr/>
            </a:lvl1pPr>
          </a:lstStyle>
          <a:p>
            <a:endParaRPr lang="en-US" altLang="ja-JP">
              <a:solidFill>
                <a:srgbClr val="000000"/>
              </a:solidFill>
            </a:endParaRPr>
          </a:p>
        </p:txBody>
      </p:sp>
      <p:sp>
        <p:nvSpPr>
          <p:cNvPr id="8" name="フッター プレースホルダー 7"/>
          <p:cNvSpPr>
            <a:spLocks noGrp="1"/>
          </p:cNvSpPr>
          <p:nvPr>
            <p:ph type="ftr" sz="quarter" idx="11"/>
          </p:nvPr>
        </p:nvSpPr>
        <p:spPr/>
        <p:txBody>
          <a:bodyPr/>
          <a:lstStyle>
            <a:lvl1pPr>
              <a:defRPr/>
            </a:lvl1pPr>
          </a:lstStyle>
          <a:p>
            <a:endParaRPr lang="en-US" altLang="ja-JP">
              <a:solidFill>
                <a:srgbClr val="000000"/>
              </a:solidFill>
            </a:endParaRPr>
          </a:p>
        </p:txBody>
      </p:sp>
      <p:sp>
        <p:nvSpPr>
          <p:cNvPr id="9" name="スライド番号プレースホルダー 8"/>
          <p:cNvSpPr>
            <a:spLocks noGrp="1"/>
          </p:cNvSpPr>
          <p:nvPr>
            <p:ph type="sldNum" sz="quarter" idx="12"/>
          </p:nvPr>
        </p:nvSpPr>
        <p:spPr/>
        <p:txBody>
          <a:bodyPr/>
          <a:lstStyle>
            <a:lvl1pPr>
              <a:defRPr/>
            </a:lvl1pPr>
          </a:lstStyle>
          <a:p>
            <a:fld id="{34FF9309-34C9-49D5-96B0-A999C2926CB7}"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06252867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日付プレースホルダー 2"/>
          <p:cNvSpPr>
            <a:spLocks noGrp="1"/>
          </p:cNvSpPr>
          <p:nvPr>
            <p:ph type="dt" sz="half" idx="10"/>
          </p:nvPr>
        </p:nvSpPr>
        <p:spPr/>
        <p:txBody>
          <a:bodyPr/>
          <a:lstStyle>
            <a:lvl1pPr>
              <a:defRPr/>
            </a:lvl1pPr>
          </a:lstStyle>
          <a:p>
            <a:endParaRPr lang="en-US" altLang="ja-JP">
              <a:solidFill>
                <a:srgbClr val="000000"/>
              </a:solidFill>
            </a:endParaRPr>
          </a:p>
        </p:txBody>
      </p:sp>
      <p:sp>
        <p:nvSpPr>
          <p:cNvPr id="4" name="フッター プレースホルダー 3"/>
          <p:cNvSpPr>
            <a:spLocks noGrp="1"/>
          </p:cNvSpPr>
          <p:nvPr>
            <p:ph type="ftr" sz="quarter" idx="11"/>
          </p:nvPr>
        </p:nvSpPr>
        <p:spPr/>
        <p:txBody>
          <a:bodyPr/>
          <a:lstStyle>
            <a:lvl1pPr>
              <a:defRPr/>
            </a:lvl1pPr>
          </a:lstStyle>
          <a:p>
            <a:endParaRPr lang="en-US" altLang="ja-JP">
              <a:solidFill>
                <a:srgbClr val="000000"/>
              </a:solidFill>
            </a:endParaRPr>
          </a:p>
        </p:txBody>
      </p:sp>
      <p:sp>
        <p:nvSpPr>
          <p:cNvPr id="5" name="スライド番号プレースホルダー 4"/>
          <p:cNvSpPr>
            <a:spLocks noGrp="1"/>
          </p:cNvSpPr>
          <p:nvPr>
            <p:ph type="sldNum" sz="quarter" idx="12"/>
          </p:nvPr>
        </p:nvSpPr>
        <p:spPr/>
        <p:txBody>
          <a:bodyPr/>
          <a:lstStyle>
            <a:lvl1pPr>
              <a:defRPr/>
            </a:lvl1pPr>
          </a:lstStyle>
          <a:p>
            <a:fld id="{905FDD0B-569E-46CE-9D6B-B33A419E2507}"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80152554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lvl1pPr>
              <a:defRPr/>
            </a:lvl1pPr>
          </a:lstStyle>
          <a:p>
            <a:endParaRPr lang="en-US" altLang="ja-JP">
              <a:solidFill>
                <a:srgbClr val="000000"/>
              </a:solidFill>
            </a:endParaRPr>
          </a:p>
        </p:txBody>
      </p:sp>
      <p:sp>
        <p:nvSpPr>
          <p:cNvPr id="3" name="フッター プレースホルダー 2"/>
          <p:cNvSpPr>
            <a:spLocks noGrp="1"/>
          </p:cNvSpPr>
          <p:nvPr>
            <p:ph type="ftr" sz="quarter" idx="11"/>
          </p:nvPr>
        </p:nvSpPr>
        <p:spPr/>
        <p:txBody>
          <a:bodyPr/>
          <a:lstStyle>
            <a:lvl1pPr>
              <a:defRPr/>
            </a:lvl1pPr>
          </a:lstStyle>
          <a:p>
            <a:endParaRPr lang="en-US" altLang="ja-JP">
              <a:solidFill>
                <a:srgbClr val="000000"/>
              </a:solidFill>
            </a:endParaRPr>
          </a:p>
        </p:txBody>
      </p:sp>
      <p:sp>
        <p:nvSpPr>
          <p:cNvPr id="4" name="スライド番号プレースホルダー 3"/>
          <p:cNvSpPr>
            <a:spLocks noGrp="1"/>
          </p:cNvSpPr>
          <p:nvPr>
            <p:ph type="sldNum" sz="quarter" idx="12"/>
          </p:nvPr>
        </p:nvSpPr>
        <p:spPr/>
        <p:txBody>
          <a:bodyPr/>
          <a:lstStyle>
            <a:lvl1pPr>
              <a:defRPr/>
            </a:lvl1pPr>
          </a:lstStyle>
          <a:p>
            <a:fld id="{047DB05C-98B7-45B7-AEC8-81890AB8719B}"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95634909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ー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ー 6"/>
          <p:cNvSpPr>
            <a:spLocks noGrp="1"/>
          </p:cNvSpPr>
          <p:nvPr>
            <p:ph type="sldNum" sz="quarter" idx="12"/>
          </p:nvPr>
        </p:nvSpPr>
        <p:spPr/>
        <p:txBody>
          <a:bodyPr/>
          <a:lstStyle>
            <a:lvl1pPr>
              <a:defRPr/>
            </a:lvl1pPr>
          </a:lstStyle>
          <a:p>
            <a:fld id="{7E44443A-199F-4761-89D7-12957608BBF6}"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89855082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ー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ー 6"/>
          <p:cNvSpPr>
            <a:spLocks noGrp="1"/>
          </p:cNvSpPr>
          <p:nvPr>
            <p:ph type="sldNum" sz="quarter" idx="12"/>
          </p:nvPr>
        </p:nvSpPr>
        <p:spPr/>
        <p:txBody>
          <a:bodyPr/>
          <a:lstStyle>
            <a:lvl1pPr>
              <a:defRPr/>
            </a:lvl1pPr>
          </a:lstStyle>
          <a:p>
            <a:fld id="{40A2F5DF-73A4-443A-BF09-5CA6A21FE96A}"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415220449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FB0AF88B-85A4-41DC-A5E3-798278B08967}"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42779180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402DD030-3006-4163-BB2B-8A663AC79B53}"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28629769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331CFD-FE6F-49DD-92BB-96D7156C06AA}"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82365243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0317BC-8974-48C8-B035-79A8C8F292F9}"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9033581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A369A48-A10B-49AF-B461-A366CAC25F96}"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6006535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6BD741FD-1C44-42BC-B595-729245501F3C}" type="datetimeFigureOut">
              <a:rPr kumimoji="1" lang="ja-JP" altLang="en-US" smtClean="0"/>
              <a:t>2013/3/31</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10DC684A-E956-4DCD-819A-87B2D3A12CDC}" type="slidenum">
              <a:rPr kumimoji="1" lang="ja-JP" altLang="en-US" smtClean="0"/>
              <a:t>‹#›</a:t>
            </a:fld>
            <a:endParaRPr kumimoji="1" lang="ja-JP" altLang="en-US"/>
          </a:p>
        </p:txBody>
      </p:sp>
    </p:spTree>
    <p:extLst>
      <p:ext uri="{BB962C8B-B14F-4D97-AF65-F5344CB8AC3E}">
        <p14:creationId xmlns:p14="http://schemas.microsoft.com/office/powerpoint/2010/main" val="23431664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3724999-D3F3-425F-8C17-0F32343E109F}"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71496456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18BD434-5F69-49A4-A43C-4FA971B7D22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40988368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D5DAE85-04E8-4BA8-BCD6-304B95A14D5D}"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19968748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E899963-6468-4161-BBD1-A0805616A3F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26842142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7FEAEC2-422D-4BC6-91FD-8B733747F0E1}"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88775766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17C4768-BCC4-41D0-847B-4EB124E2A2B6}"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58863788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14C8479-81ED-44F6-9166-BCCFE8B22AF8}"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15684292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DDA630F-F5E1-4018-82F7-CDCF7F4570C1}"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94862142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6BD741FD-1C44-42BC-B595-729245501F3C}" type="datetimeFigureOut">
              <a:rPr lang="ja-JP" altLang="en-US" smtClean="0">
                <a:solidFill>
                  <a:prstClr val="black">
                    <a:tint val="75000"/>
                  </a:prstClr>
                </a:solidFill>
              </a:rPr>
              <a:pPr/>
              <a:t>2013/3/31</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10DC684A-E956-4DCD-819A-87B2D3A12CD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98815527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6BD741FD-1C44-42BC-B595-729245501F3C}" type="datetimeFigureOut">
              <a:rPr lang="ja-JP" altLang="en-US" smtClean="0">
                <a:solidFill>
                  <a:prstClr val="black">
                    <a:tint val="75000"/>
                  </a:prstClr>
                </a:solidFill>
              </a:rPr>
              <a:pPr/>
              <a:t>2013/3/31</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10DC684A-E956-4DCD-819A-87B2D3A12CD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7446751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6BD741FD-1C44-42BC-B595-729245501F3C}" type="datetimeFigureOut">
              <a:rPr kumimoji="1" lang="ja-JP" altLang="en-US" smtClean="0"/>
              <a:t>2013/3/31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10DC684A-E956-4DCD-819A-87B2D3A12CDC}" type="slidenum">
              <a:rPr kumimoji="1" lang="ja-JP" altLang="en-US" smtClean="0"/>
              <a:t>‹#›</a:t>
            </a:fld>
            <a:endParaRPr kumimoji="1" lang="ja-JP" altLang="en-US"/>
          </a:p>
        </p:txBody>
      </p:sp>
    </p:spTree>
    <p:extLst>
      <p:ext uri="{BB962C8B-B14F-4D97-AF65-F5344CB8AC3E}">
        <p14:creationId xmlns:p14="http://schemas.microsoft.com/office/powerpoint/2010/main" val="300085334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6BD741FD-1C44-42BC-B595-729245501F3C}" type="datetimeFigureOut">
              <a:rPr lang="ja-JP" altLang="en-US" smtClean="0">
                <a:solidFill>
                  <a:prstClr val="black">
                    <a:tint val="75000"/>
                  </a:prstClr>
                </a:solidFill>
              </a:rPr>
              <a:pPr/>
              <a:t>2013/3/31</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10DC684A-E956-4DCD-819A-87B2D3A12CD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4125000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6BD741FD-1C44-42BC-B595-729245501F3C}" type="datetimeFigureOut">
              <a:rPr lang="ja-JP" altLang="en-US" smtClean="0">
                <a:solidFill>
                  <a:prstClr val="black">
                    <a:tint val="75000"/>
                  </a:prstClr>
                </a:solidFill>
              </a:rPr>
              <a:pPr/>
              <a:t>2013/3/31</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10DC684A-E956-4DCD-819A-87B2D3A12CD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15437407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6BD741FD-1C44-42BC-B595-729245501F3C}" type="datetimeFigureOut">
              <a:rPr lang="ja-JP" altLang="en-US" smtClean="0">
                <a:solidFill>
                  <a:prstClr val="black">
                    <a:tint val="75000"/>
                  </a:prstClr>
                </a:solidFill>
              </a:rPr>
              <a:pPr/>
              <a:t>2013/3/31</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10DC684A-E956-4DCD-819A-87B2D3A12CD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03800058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6BD741FD-1C44-42BC-B595-729245501F3C}" type="datetimeFigureOut">
              <a:rPr lang="ja-JP" altLang="en-US" smtClean="0">
                <a:solidFill>
                  <a:prstClr val="black">
                    <a:tint val="75000"/>
                  </a:prstClr>
                </a:solidFill>
              </a:rPr>
              <a:pPr/>
              <a:t>2013/3/31</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10DC684A-E956-4DCD-819A-87B2D3A12CD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54022005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6BD741FD-1C44-42BC-B595-729245501F3C}" type="datetimeFigureOut">
              <a:rPr lang="ja-JP" altLang="en-US" smtClean="0">
                <a:solidFill>
                  <a:prstClr val="black">
                    <a:tint val="75000"/>
                  </a:prstClr>
                </a:solidFill>
              </a:rPr>
              <a:pPr/>
              <a:t>2013/3/31</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10DC684A-E956-4DCD-819A-87B2D3A12CD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9994459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6BD741FD-1C44-42BC-B595-729245501F3C}" type="datetimeFigureOut">
              <a:rPr lang="ja-JP" altLang="en-US" smtClean="0">
                <a:solidFill>
                  <a:prstClr val="black">
                    <a:tint val="75000"/>
                  </a:prstClr>
                </a:solidFill>
              </a:rPr>
              <a:pPr/>
              <a:t>2013/3/31</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10DC684A-E956-4DCD-819A-87B2D3A12CD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44136758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6BD741FD-1C44-42BC-B595-729245501F3C}" type="datetimeFigureOut">
              <a:rPr lang="ja-JP" altLang="en-US" smtClean="0">
                <a:solidFill>
                  <a:prstClr val="black">
                    <a:tint val="75000"/>
                  </a:prstClr>
                </a:solidFill>
              </a:rPr>
              <a:pPr/>
              <a:t>2013/3/31</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10DC684A-E956-4DCD-819A-87B2D3A12CD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31169403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6BD741FD-1C44-42BC-B595-729245501F3C}" type="datetimeFigureOut">
              <a:rPr lang="ja-JP" altLang="en-US" smtClean="0">
                <a:solidFill>
                  <a:prstClr val="black">
                    <a:tint val="75000"/>
                  </a:prstClr>
                </a:solidFill>
              </a:rPr>
              <a:pPr/>
              <a:t>2013/3/31</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10DC684A-E956-4DCD-819A-87B2D3A12CD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11918604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6BD741FD-1C44-42BC-B595-729245501F3C}" type="datetimeFigureOut">
              <a:rPr lang="ja-JP" altLang="en-US" smtClean="0">
                <a:solidFill>
                  <a:prstClr val="black">
                    <a:tint val="75000"/>
                  </a:prstClr>
                </a:solidFill>
              </a:rPr>
              <a:pPr/>
              <a:t>2013/3/31</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10DC684A-E956-4DCD-819A-87B2D3A12CD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08836462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44AF1671-E59F-4B71-8659-26A00D70A0E2}"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4275486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6BD741FD-1C44-42BC-B595-729245501F3C}" type="datetimeFigureOut">
              <a:rPr kumimoji="1" lang="ja-JP" altLang="en-US" smtClean="0"/>
              <a:t>2013/3/31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10DC684A-E956-4DCD-819A-87B2D3A12CDC}" type="slidenum">
              <a:rPr kumimoji="1" lang="ja-JP" altLang="en-US" smtClean="0"/>
              <a:t>‹#›</a:t>
            </a:fld>
            <a:endParaRPr kumimoji="1" lang="ja-JP" altLang="en-US"/>
          </a:p>
        </p:txBody>
      </p:sp>
    </p:spTree>
    <p:extLst>
      <p:ext uri="{BB962C8B-B14F-4D97-AF65-F5344CB8AC3E}">
        <p14:creationId xmlns:p14="http://schemas.microsoft.com/office/powerpoint/2010/main" val="396243305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EC347BD6-8691-45E0-AC04-B951BFF0D1D9}"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3278157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73745208-8049-4A70-9EDB-79EB710FCE10}"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10282712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ー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ー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ー 6"/>
          <p:cNvSpPr>
            <a:spLocks noGrp="1"/>
          </p:cNvSpPr>
          <p:nvPr>
            <p:ph type="sldNum" sz="quarter" idx="12"/>
          </p:nvPr>
        </p:nvSpPr>
        <p:spPr/>
        <p:txBody>
          <a:bodyPr/>
          <a:lstStyle>
            <a:lvl1pPr>
              <a:defRPr/>
            </a:lvl1pPr>
          </a:lstStyle>
          <a:p>
            <a:fld id="{A4BC55D9-4894-458B-AD70-1F06BDE3C11C}"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67593182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ー 6"/>
          <p:cNvSpPr>
            <a:spLocks noGrp="1"/>
          </p:cNvSpPr>
          <p:nvPr>
            <p:ph type="dt" sz="half" idx="10"/>
          </p:nvPr>
        </p:nvSpPr>
        <p:spPr/>
        <p:txBody>
          <a:bodyPr/>
          <a:lstStyle>
            <a:lvl1pPr>
              <a:defRPr/>
            </a:lvl1pPr>
          </a:lstStyle>
          <a:p>
            <a:endParaRPr lang="en-US" altLang="ja-JP">
              <a:solidFill>
                <a:srgbClr val="000000"/>
              </a:solidFill>
            </a:endParaRPr>
          </a:p>
        </p:txBody>
      </p:sp>
      <p:sp>
        <p:nvSpPr>
          <p:cNvPr id="8" name="フッター プレースホルダー 7"/>
          <p:cNvSpPr>
            <a:spLocks noGrp="1"/>
          </p:cNvSpPr>
          <p:nvPr>
            <p:ph type="ftr" sz="quarter" idx="11"/>
          </p:nvPr>
        </p:nvSpPr>
        <p:spPr/>
        <p:txBody>
          <a:bodyPr/>
          <a:lstStyle>
            <a:lvl1pPr>
              <a:defRPr/>
            </a:lvl1pPr>
          </a:lstStyle>
          <a:p>
            <a:endParaRPr lang="en-US" altLang="ja-JP">
              <a:solidFill>
                <a:srgbClr val="000000"/>
              </a:solidFill>
            </a:endParaRPr>
          </a:p>
        </p:txBody>
      </p:sp>
      <p:sp>
        <p:nvSpPr>
          <p:cNvPr id="9" name="スライド番号プレースホルダー 8"/>
          <p:cNvSpPr>
            <a:spLocks noGrp="1"/>
          </p:cNvSpPr>
          <p:nvPr>
            <p:ph type="sldNum" sz="quarter" idx="12"/>
          </p:nvPr>
        </p:nvSpPr>
        <p:spPr/>
        <p:txBody>
          <a:bodyPr/>
          <a:lstStyle>
            <a:lvl1pPr>
              <a:defRPr/>
            </a:lvl1pPr>
          </a:lstStyle>
          <a:p>
            <a:fld id="{0A4D4A02-EBB6-44EA-AF96-AE03B86CBE3F}"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03138125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日付プレースホルダー 2"/>
          <p:cNvSpPr>
            <a:spLocks noGrp="1"/>
          </p:cNvSpPr>
          <p:nvPr>
            <p:ph type="dt" sz="half" idx="10"/>
          </p:nvPr>
        </p:nvSpPr>
        <p:spPr/>
        <p:txBody>
          <a:bodyPr/>
          <a:lstStyle>
            <a:lvl1pPr>
              <a:defRPr/>
            </a:lvl1pPr>
          </a:lstStyle>
          <a:p>
            <a:endParaRPr lang="en-US" altLang="ja-JP">
              <a:solidFill>
                <a:srgbClr val="000000"/>
              </a:solidFill>
            </a:endParaRPr>
          </a:p>
        </p:txBody>
      </p:sp>
      <p:sp>
        <p:nvSpPr>
          <p:cNvPr id="4" name="フッター プレースホルダー 3"/>
          <p:cNvSpPr>
            <a:spLocks noGrp="1"/>
          </p:cNvSpPr>
          <p:nvPr>
            <p:ph type="ftr" sz="quarter" idx="11"/>
          </p:nvPr>
        </p:nvSpPr>
        <p:spPr/>
        <p:txBody>
          <a:bodyPr/>
          <a:lstStyle>
            <a:lvl1pPr>
              <a:defRPr/>
            </a:lvl1pPr>
          </a:lstStyle>
          <a:p>
            <a:endParaRPr lang="en-US" altLang="ja-JP">
              <a:solidFill>
                <a:srgbClr val="000000"/>
              </a:solidFill>
            </a:endParaRPr>
          </a:p>
        </p:txBody>
      </p:sp>
      <p:sp>
        <p:nvSpPr>
          <p:cNvPr id="5" name="スライド番号プレースホルダー 4"/>
          <p:cNvSpPr>
            <a:spLocks noGrp="1"/>
          </p:cNvSpPr>
          <p:nvPr>
            <p:ph type="sldNum" sz="quarter" idx="12"/>
          </p:nvPr>
        </p:nvSpPr>
        <p:spPr/>
        <p:txBody>
          <a:bodyPr/>
          <a:lstStyle>
            <a:lvl1pPr>
              <a:defRPr/>
            </a:lvl1pPr>
          </a:lstStyle>
          <a:p>
            <a:fld id="{52258506-8DBB-4307-AE73-D99D94CAF3E0}"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67173783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lvl1pPr>
              <a:defRPr/>
            </a:lvl1pPr>
          </a:lstStyle>
          <a:p>
            <a:endParaRPr lang="en-US" altLang="ja-JP">
              <a:solidFill>
                <a:srgbClr val="000000"/>
              </a:solidFill>
            </a:endParaRPr>
          </a:p>
        </p:txBody>
      </p:sp>
      <p:sp>
        <p:nvSpPr>
          <p:cNvPr id="3" name="フッター プレースホルダー 2"/>
          <p:cNvSpPr>
            <a:spLocks noGrp="1"/>
          </p:cNvSpPr>
          <p:nvPr>
            <p:ph type="ftr" sz="quarter" idx="11"/>
          </p:nvPr>
        </p:nvSpPr>
        <p:spPr/>
        <p:txBody>
          <a:bodyPr/>
          <a:lstStyle>
            <a:lvl1pPr>
              <a:defRPr/>
            </a:lvl1pPr>
          </a:lstStyle>
          <a:p>
            <a:endParaRPr lang="en-US" altLang="ja-JP">
              <a:solidFill>
                <a:srgbClr val="000000"/>
              </a:solidFill>
            </a:endParaRPr>
          </a:p>
        </p:txBody>
      </p:sp>
      <p:sp>
        <p:nvSpPr>
          <p:cNvPr id="4" name="スライド番号プレースホルダー 3"/>
          <p:cNvSpPr>
            <a:spLocks noGrp="1"/>
          </p:cNvSpPr>
          <p:nvPr>
            <p:ph type="sldNum" sz="quarter" idx="12"/>
          </p:nvPr>
        </p:nvSpPr>
        <p:spPr/>
        <p:txBody>
          <a:bodyPr/>
          <a:lstStyle>
            <a:lvl1pPr>
              <a:defRPr/>
            </a:lvl1pPr>
          </a:lstStyle>
          <a:p>
            <a:fld id="{84633477-37CD-4DB3-8D4E-38EC26DF04AA}"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07547767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ー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ー 6"/>
          <p:cNvSpPr>
            <a:spLocks noGrp="1"/>
          </p:cNvSpPr>
          <p:nvPr>
            <p:ph type="sldNum" sz="quarter" idx="12"/>
          </p:nvPr>
        </p:nvSpPr>
        <p:spPr/>
        <p:txBody>
          <a:bodyPr/>
          <a:lstStyle>
            <a:lvl1pPr>
              <a:defRPr/>
            </a:lvl1pPr>
          </a:lstStyle>
          <a:p>
            <a:fld id="{5409BEA7-D79A-4A32-9EDE-E91CB40882FC}"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44382124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a:defRPr/>
            </a:lvl1pPr>
          </a:lstStyle>
          <a:p>
            <a:endParaRPr lang="en-US" altLang="ja-JP">
              <a:solidFill>
                <a:srgbClr val="000000"/>
              </a:solidFill>
            </a:endParaRPr>
          </a:p>
        </p:txBody>
      </p:sp>
      <p:sp>
        <p:nvSpPr>
          <p:cNvPr id="6" name="フッター プレースホルダー 5"/>
          <p:cNvSpPr>
            <a:spLocks noGrp="1"/>
          </p:cNvSpPr>
          <p:nvPr>
            <p:ph type="ftr" sz="quarter" idx="11"/>
          </p:nvPr>
        </p:nvSpPr>
        <p:spPr/>
        <p:txBody>
          <a:bodyPr/>
          <a:lstStyle>
            <a:lvl1pPr>
              <a:defRPr/>
            </a:lvl1pPr>
          </a:lstStyle>
          <a:p>
            <a:endParaRPr lang="en-US" altLang="ja-JP">
              <a:solidFill>
                <a:srgbClr val="000000"/>
              </a:solidFill>
            </a:endParaRPr>
          </a:p>
        </p:txBody>
      </p:sp>
      <p:sp>
        <p:nvSpPr>
          <p:cNvPr id="7" name="スライド番号プレースホルダー 6"/>
          <p:cNvSpPr>
            <a:spLocks noGrp="1"/>
          </p:cNvSpPr>
          <p:nvPr>
            <p:ph type="sldNum" sz="quarter" idx="12"/>
          </p:nvPr>
        </p:nvSpPr>
        <p:spPr/>
        <p:txBody>
          <a:bodyPr/>
          <a:lstStyle>
            <a:lvl1pPr>
              <a:defRPr/>
            </a:lvl1pPr>
          </a:lstStyle>
          <a:p>
            <a:fld id="{FCCD4372-24ED-440B-9504-4F514395FA85}"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35381147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93ED43D4-9633-476C-84F4-0869C092FA30}"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74870573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endParaRPr lang="en-US" altLang="ja-JP">
              <a:solidFill>
                <a:srgbClr val="000000"/>
              </a:solidFill>
            </a:endParaRPr>
          </a:p>
        </p:txBody>
      </p:sp>
      <p:sp>
        <p:nvSpPr>
          <p:cNvPr id="5" name="フッター プレースホルダー 4"/>
          <p:cNvSpPr>
            <a:spLocks noGrp="1"/>
          </p:cNvSpPr>
          <p:nvPr>
            <p:ph type="ftr" sz="quarter" idx="11"/>
          </p:nvPr>
        </p:nvSpPr>
        <p:spPr/>
        <p:txBody>
          <a:bodyPr/>
          <a:lstStyle>
            <a:lvl1pPr>
              <a:defRPr/>
            </a:lvl1pPr>
          </a:lstStyle>
          <a:p>
            <a:endParaRPr lang="en-US" altLang="ja-JP">
              <a:solidFill>
                <a:srgbClr val="000000"/>
              </a:solidFill>
            </a:endParaRPr>
          </a:p>
        </p:txBody>
      </p:sp>
      <p:sp>
        <p:nvSpPr>
          <p:cNvPr id="6" name="スライド番号プレースホルダー 5"/>
          <p:cNvSpPr>
            <a:spLocks noGrp="1"/>
          </p:cNvSpPr>
          <p:nvPr>
            <p:ph type="sldNum" sz="quarter" idx="12"/>
          </p:nvPr>
        </p:nvSpPr>
        <p:spPr/>
        <p:txBody>
          <a:bodyPr/>
          <a:lstStyle>
            <a:lvl1pPr>
              <a:defRPr/>
            </a:lvl1pPr>
          </a:lstStyle>
          <a:p>
            <a:fld id="{2ED6F8B8-2A26-4430-9090-CA2717B430AD}"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5715806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D741FD-1C44-42BC-B595-729245501F3C}" type="datetimeFigureOut">
              <a:rPr kumimoji="1" lang="ja-JP" altLang="en-US" smtClean="0"/>
              <a:t>2013/3/31</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DC684A-E956-4DCD-819A-87B2D3A12CDC}" type="slidenum">
              <a:rPr kumimoji="1" lang="ja-JP" altLang="en-US" smtClean="0"/>
              <a:t>‹#›</a:t>
            </a:fld>
            <a:endParaRPr kumimoji="1" lang="ja-JP" altLang="en-US"/>
          </a:p>
        </p:txBody>
      </p:sp>
    </p:spTree>
    <p:extLst>
      <p:ext uri="{BB962C8B-B14F-4D97-AF65-F5344CB8AC3E}">
        <p14:creationId xmlns:p14="http://schemas.microsoft.com/office/powerpoint/2010/main" val="4533702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lvl1pPr>
          </a:lstStyle>
          <a:p>
            <a:pPr fontAlgn="base">
              <a:spcBef>
                <a:spcPct val="0"/>
              </a:spcBef>
              <a:spcAft>
                <a:spcPct val="0"/>
              </a:spcAft>
            </a:pPr>
            <a:endParaRPr lang="en-US" altLang="ja-JP"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lvl1pPr>
          </a:lstStyle>
          <a:p>
            <a:pPr fontAlgn="base">
              <a:spcBef>
                <a:spcPct val="0"/>
              </a:spcBef>
              <a:spcAft>
                <a:spcPct val="0"/>
              </a:spcAft>
            </a:pPr>
            <a:endParaRPr lang="en-US" altLang="ja-JP"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lvl1pPr>
          </a:lstStyle>
          <a:p>
            <a:pPr fontAlgn="base">
              <a:spcBef>
                <a:spcPct val="0"/>
              </a:spcBef>
              <a:spcAft>
                <a:spcPct val="0"/>
              </a:spcAft>
            </a:pPr>
            <a:fld id="{11BE8C47-21C0-4BE3-8286-6EBE7FBAE748}" type="slidenum">
              <a:rPr lang="en-US" altLang="ja-JP" smtClean="0">
                <a:solidFill>
                  <a:srgbClr val="000000"/>
                </a:solidFill>
              </a:rPr>
              <a:pPr fontAlgn="base">
                <a:spcBef>
                  <a:spcPct val="0"/>
                </a:spcBef>
                <a:spcAft>
                  <a:spcPct val="0"/>
                </a:spcAft>
              </a:pPr>
              <a:t>‹#›</a:t>
            </a:fld>
            <a:endParaRPr lang="en-US" altLang="ja-JP" smtClean="0">
              <a:solidFill>
                <a:srgbClr val="000000"/>
              </a:solidFill>
            </a:endParaRPr>
          </a:p>
        </p:txBody>
      </p:sp>
    </p:spTree>
    <p:extLst>
      <p:ext uri="{BB962C8B-B14F-4D97-AF65-F5344CB8AC3E}">
        <p14:creationId xmlns:p14="http://schemas.microsoft.com/office/powerpoint/2010/main" val="1784877292"/>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charset="0"/>
          <a:ea typeface="ＭＳ Ｐゴシック" charset="-128"/>
        </a:defRPr>
      </a:lvl2pPr>
      <a:lvl3pPr algn="ctr" rtl="0" fontAlgn="base">
        <a:spcBef>
          <a:spcPct val="0"/>
        </a:spcBef>
        <a:spcAft>
          <a:spcPct val="0"/>
        </a:spcAft>
        <a:defRPr kumimoji="1" sz="4400">
          <a:solidFill>
            <a:schemeClr val="tx2"/>
          </a:solidFill>
          <a:latin typeface="Arial" charset="0"/>
          <a:ea typeface="ＭＳ Ｐゴシック" charset="-128"/>
        </a:defRPr>
      </a:lvl3pPr>
      <a:lvl4pPr algn="ctr" rtl="0" fontAlgn="base">
        <a:spcBef>
          <a:spcPct val="0"/>
        </a:spcBef>
        <a:spcAft>
          <a:spcPct val="0"/>
        </a:spcAft>
        <a:defRPr kumimoji="1" sz="4400">
          <a:solidFill>
            <a:schemeClr val="tx2"/>
          </a:solidFill>
          <a:latin typeface="Arial" charset="0"/>
          <a:ea typeface="ＭＳ Ｐゴシック" charset="-128"/>
        </a:defRPr>
      </a:lvl4pPr>
      <a:lvl5pPr algn="ctr" rtl="0" fontAlgn="base">
        <a:spcBef>
          <a:spcPct val="0"/>
        </a:spcBef>
        <a:spcAft>
          <a:spcPct val="0"/>
        </a:spcAft>
        <a:defRPr kumimoji="1" sz="4400">
          <a:solidFill>
            <a:schemeClr val="tx2"/>
          </a:solidFill>
          <a:latin typeface="Arial" charset="0"/>
          <a:ea typeface="ＭＳ Ｐゴシック" charset="-128"/>
        </a:defRPr>
      </a:lvl5pPr>
      <a:lvl6pPr marL="457200" algn="ctr" rtl="0" fontAlgn="base">
        <a:spcBef>
          <a:spcPct val="0"/>
        </a:spcBef>
        <a:spcAft>
          <a:spcPct val="0"/>
        </a:spcAft>
        <a:defRPr kumimoji="1" sz="4400">
          <a:solidFill>
            <a:schemeClr val="tx2"/>
          </a:solidFill>
          <a:latin typeface="Arial" charset="0"/>
          <a:ea typeface="ＭＳ Ｐゴシック" charset="-128"/>
        </a:defRPr>
      </a:lvl6pPr>
      <a:lvl7pPr marL="914400" algn="ctr" rtl="0" fontAlgn="base">
        <a:spcBef>
          <a:spcPct val="0"/>
        </a:spcBef>
        <a:spcAft>
          <a:spcPct val="0"/>
        </a:spcAft>
        <a:defRPr kumimoji="1" sz="4400">
          <a:solidFill>
            <a:schemeClr val="tx2"/>
          </a:solidFill>
          <a:latin typeface="Arial" charset="0"/>
          <a:ea typeface="ＭＳ Ｐゴシック" charset="-128"/>
        </a:defRPr>
      </a:lvl7pPr>
      <a:lvl8pPr marL="1371600" algn="ctr" rtl="0" fontAlgn="base">
        <a:spcBef>
          <a:spcPct val="0"/>
        </a:spcBef>
        <a:spcAft>
          <a:spcPct val="0"/>
        </a:spcAft>
        <a:defRPr kumimoji="1" sz="4400">
          <a:solidFill>
            <a:schemeClr val="tx2"/>
          </a:solidFill>
          <a:latin typeface="Arial" charset="0"/>
          <a:ea typeface="ＭＳ Ｐゴシック" charset="-128"/>
        </a:defRPr>
      </a:lvl8pPr>
      <a:lvl9pPr marL="1828800" algn="ctr" rtl="0" fontAlgn="base">
        <a:spcBef>
          <a:spcPct val="0"/>
        </a:spcBef>
        <a:spcAft>
          <a:spcPct val="0"/>
        </a:spcAft>
        <a:defRPr kumimoji="1" sz="4400">
          <a:solidFill>
            <a:schemeClr val="tx2"/>
          </a:solidFill>
          <a:latin typeface="Arial" charset="0"/>
          <a:ea typeface="ＭＳ Ｐゴシック" charset="-128"/>
        </a:defRPr>
      </a:lvl9pPr>
    </p:titleStyle>
    <p:body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ja-JP" smtClean="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ja-JP" smtClean="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0AB2145D-26D4-4BC3-8AC9-EB139A0CDBA4}" type="slidenum">
              <a:rPr lang="en-US" altLang="ja-JP" smtClean="0">
                <a:solidFill>
                  <a:srgbClr val="000000"/>
                </a:solidFill>
              </a:rPr>
              <a:pPr fontAlgn="base">
                <a:spcBef>
                  <a:spcPct val="0"/>
                </a:spcBef>
                <a:spcAft>
                  <a:spcPct val="0"/>
                </a:spcAft>
              </a:pPr>
              <a:t>‹#›</a:t>
            </a:fld>
            <a:endParaRPr lang="en-US" altLang="ja-JP" smtClean="0">
              <a:solidFill>
                <a:srgbClr val="000000"/>
              </a:solidFill>
            </a:endParaRPr>
          </a:p>
        </p:txBody>
      </p:sp>
    </p:spTree>
    <p:extLst>
      <p:ext uri="{BB962C8B-B14F-4D97-AF65-F5344CB8AC3E}">
        <p14:creationId xmlns:p14="http://schemas.microsoft.com/office/powerpoint/2010/main" val="31915261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charset="0"/>
          <a:ea typeface="ＭＳ Ｐゴシック" pitchFamily="50" charset="-128"/>
        </a:defRPr>
      </a:lvl2pPr>
      <a:lvl3pPr algn="ctr" rtl="0" fontAlgn="base">
        <a:spcBef>
          <a:spcPct val="0"/>
        </a:spcBef>
        <a:spcAft>
          <a:spcPct val="0"/>
        </a:spcAft>
        <a:defRPr kumimoji="1" sz="4400">
          <a:solidFill>
            <a:schemeClr val="tx2"/>
          </a:solidFill>
          <a:latin typeface="Arial" charset="0"/>
          <a:ea typeface="ＭＳ Ｐゴシック" pitchFamily="50" charset="-128"/>
        </a:defRPr>
      </a:lvl3pPr>
      <a:lvl4pPr algn="ctr" rtl="0" fontAlgn="base">
        <a:spcBef>
          <a:spcPct val="0"/>
        </a:spcBef>
        <a:spcAft>
          <a:spcPct val="0"/>
        </a:spcAft>
        <a:defRPr kumimoji="1" sz="4400">
          <a:solidFill>
            <a:schemeClr val="tx2"/>
          </a:solidFill>
          <a:latin typeface="Arial" charset="0"/>
          <a:ea typeface="ＭＳ Ｐゴシック" pitchFamily="50" charset="-128"/>
        </a:defRPr>
      </a:lvl4pPr>
      <a:lvl5pPr algn="ctr" rtl="0" fontAlgn="base">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lvl1pPr>
          </a:lstStyle>
          <a:p>
            <a:pPr fontAlgn="base">
              <a:spcBef>
                <a:spcPct val="0"/>
              </a:spcBef>
              <a:spcAft>
                <a:spcPct val="0"/>
              </a:spcAft>
            </a:pPr>
            <a:endParaRPr lang="en-US" altLang="ja-JP"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lvl1pPr>
          </a:lstStyle>
          <a:p>
            <a:pPr fontAlgn="base">
              <a:spcBef>
                <a:spcPct val="0"/>
              </a:spcBef>
              <a:spcAft>
                <a:spcPct val="0"/>
              </a:spcAft>
            </a:pPr>
            <a:endParaRPr lang="en-US" altLang="ja-JP"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lvl1pPr>
          </a:lstStyle>
          <a:p>
            <a:pPr fontAlgn="base">
              <a:spcBef>
                <a:spcPct val="0"/>
              </a:spcBef>
              <a:spcAft>
                <a:spcPct val="0"/>
              </a:spcAft>
            </a:pPr>
            <a:fld id="{7F4E759D-C5CD-491D-B79F-B69B7394C935}" type="slidenum">
              <a:rPr lang="en-US" altLang="ja-JP" smtClean="0">
                <a:solidFill>
                  <a:srgbClr val="000000"/>
                </a:solidFill>
              </a:rPr>
              <a:pPr fontAlgn="base">
                <a:spcBef>
                  <a:spcPct val="0"/>
                </a:spcBef>
                <a:spcAft>
                  <a:spcPct val="0"/>
                </a:spcAft>
              </a:pPr>
              <a:t>‹#›</a:t>
            </a:fld>
            <a:endParaRPr lang="en-US" altLang="ja-JP" smtClean="0">
              <a:solidFill>
                <a:srgbClr val="000000"/>
              </a:solidFill>
            </a:endParaRPr>
          </a:p>
        </p:txBody>
      </p:sp>
    </p:spTree>
    <p:extLst>
      <p:ext uri="{BB962C8B-B14F-4D97-AF65-F5344CB8AC3E}">
        <p14:creationId xmlns:p14="http://schemas.microsoft.com/office/powerpoint/2010/main" val="250166809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charset="0"/>
          <a:ea typeface="ＭＳ Ｐゴシック" pitchFamily="50" charset="-128"/>
        </a:defRPr>
      </a:lvl2pPr>
      <a:lvl3pPr algn="ctr" rtl="0" fontAlgn="base">
        <a:spcBef>
          <a:spcPct val="0"/>
        </a:spcBef>
        <a:spcAft>
          <a:spcPct val="0"/>
        </a:spcAft>
        <a:defRPr kumimoji="1" sz="4400">
          <a:solidFill>
            <a:schemeClr val="tx2"/>
          </a:solidFill>
          <a:latin typeface="Arial" charset="0"/>
          <a:ea typeface="ＭＳ Ｐゴシック" pitchFamily="50" charset="-128"/>
        </a:defRPr>
      </a:lvl3pPr>
      <a:lvl4pPr algn="ctr" rtl="0" fontAlgn="base">
        <a:spcBef>
          <a:spcPct val="0"/>
        </a:spcBef>
        <a:spcAft>
          <a:spcPct val="0"/>
        </a:spcAft>
        <a:defRPr kumimoji="1" sz="4400">
          <a:solidFill>
            <a:schemeClr val="tx2"/>
          </a:solidFill>
          <a:latin typeface="Arial" charset="0"/>
          <a:ea typeface="ＭＳ Ｐゴシック" pitchFamily="50" charset="-128"/>
        </a:defRPr>
      </a:lvl4pPr>
      <a:lvl5pPr algn="ctr" rtl="0" fontAlgn="base">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lvl1pPr>
          </a:lstStyle>
          <a:p>
            <a:pPr fontAlgn="base">
              <a:spcBef>
                <a:spcPct val="0"/>
              </a:spcBef>
              <a:spcAft>
                <a:spcPct val="0"/>
              </a:spcAft>
            </a:pPr>
            <a:endParaRPr lang="en-US" altLang="ja-JP"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lvl1pPr>
          </a:lstStyle>
          <a:p>
            <a:pPr fontAlgn="base">
              <a:spcBef>
                <a:spcPct val="0"/>
              </a:spcBef>
              <a:spcAft>
                <a:spcPct val="0"/>
              </a:spcAft>
            </a:pPr>
            <a:endParaRPr lang="en-US" altLang="ja-JP"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lvl1pPr>
          </a:lstStyle>
          <a:p>
            <a:pPr fontAlgn="base">
              <a:spcBef>
                <a:spcPct val="0"/>
              </a:spcBef>
              <a:spcAft>
                <a:spcPct val="0"/>
              </a:spcAft>
            </a:pPr>
            <a:fld id="{7F4E759D-C5CD-491D-B79F-B69B7394C935}" type="slidenum">
              <a:rPr lang="en-US" altLang="ja-JP" smtClean="0">
                <a:solidFill>
                  <a:srgbClr val="000000"/>
                </a:solidFill>
              </a:rPr>
              <a:pPr fontAlgn="base">
                <a:spcBef>
                  <a:spcPct val="0"/>
                </a:spcBef>
                <a:spcAft>
                  <a:spcPct val="0"/>
                </a:spcAft>
              </a:pPr>
              <a:t>‹#›</a:t>
            </a:fld>
            <a:endParaRPr lang="en-US" altLang="ja-JP" smtClean="0">
              <a:solidFill>
                <a:srgbClr val="000000"/>
              </a:solidFill>
            </a:endParaRPr>
          </a:p>
        </p:txBody>
      </p:sp>
    </p:spTree>
    <p:extLst>
      <p:ext uri="{BB962C8B-B14F-4D97-AF65-F5344CB8AC3E}">
        <p14:creationId xmlns:p14="http://schemas.microsoft.com/office/powerpoint/2010/main" val="52130985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charset="0"/>
          <a:ea typeface="ＭＳ Ｐゴシック" pitchFamily="50" charset="-128"/>
        </a:defRPr>
      </a:lvl2pPr>
      <a:lvl3pPr algn="ctr" rtl="0" fontAlgn="base">
        <a:spcBef>
          <a:spcPct val="0"/>
        </a:spcBef>
        <a:spcAft>
          <a:spcPct val="0"/>
        </a:spcAft>
        <a:defRPr kumimoji="1" sz="4400">
          <a:solidFill>
            <a:schemeClr val="tx2"/>
          </a:solidFill>
          <a:latin typeface="Arial" charset="0"/>
          <a:ea typeface="ＭＳ Ｐゴシック" pitchFamily="50" charset="-128"/>
        </a:defRPr>
      </a:lvl3pPr>
      <a:lvl4pPr algn="ctr" rtl="0" fontAlgn="base">
        <a:spcBef>
          <a:spcPct val="0"/>
        </a:spcBef>
        <a:spcAft>
          <a:spcPct val="0"/>
        </a:spcAft>
        <a:defRPr kumimoji="1" sz="4400">
          <a:solidFill>
            <a:schemeClr val="tx2"/>
          </a:solidFill>
          <a:latin typeface="Arial" charset="0"/>
          <a:ea typeface="ＭＳ Ｐゴシック" pitchFamily="50" charset="-128"/>
        </a:defRPr>
      </a:lvl4pPr>
      <a:lvl5pPr algn="ctr" rtl="0" fontAlgn="base">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lvl1pPr>
          </a:lstStyle>
          <a:p>
            <a:pPr fontAlgn="base">
              <a:spcBef>
                <a:spcPct val="0"/>
              </a:spcBef>
              <a:spcAft>
                <a:spcPct val="0"/>
              </a:spcAft>
            </a:pPr>
            <a:endParaRPr lang="en-US" altLang="ja-JP"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lvl1pPr>
          </a:lstStyle>
          <a:p>
            <a:pPr fontAlgn="base">
              <a:spcBef>
                <a:spcPct val="0"/>
              </a:spcBef>
              <a:spcAft>
                <a:spcPct val="0"/>
              </a:spcAft>
            </a:pPr>
            <a:endParaRPr lang="en-US" altLang="ja-JP"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lvl1pPr>
          </a:lstStyle>
          <a:p>
            <a:pPr fontAlgn="base">
              <a:spcBef>
                <a:spcPct val="0"/>
              </a:spcBef>
              <a:spcAft>
                <a:spcPct val="0"/>
              </a:spcAft>
            </a:pPr>
            <a:fld id="{95BDBBE9-9815-400B-AE80-9F027A931824}" type="slidenum">
              <a:rPr lang="en-US" altLang="ja-JP" smtClean="0">
                <a:solidFill>
                  <a:srgbClr val="000000"/>
                </a:solidFill>
              </a:rPr>
              <a:pPr fontAlgn="base">
                <a:spcBef>
                  <a:spcPct val="0"/>
                </a:spcBef>
                <a:spcAft>
                  <a:spcPct val="0"/>
                </a:spcAft>
              </a:pPr>
              <a:t>‹#›</a:t>
            </a:fld>
            <a:endParaRPr lang="en-US" altLang="ja-JP" smtClean="0">
              <a:solidFill>
                <a:srgbClr val="000000"/>
              </a:solidFill>
            </a:endParaRPr>
          </a:p>
        </p:txBody>
      </p:sp>
    </p:spTree>
    <p:extLst>
      <p:ext uri="{BB962C8B-B14F-4D97-AF65-F5344CB8AC3E}">
        <p14:creationId xmlns:p14="http://schemas.microsoft.com/office/powerpoint/2010/main" val="259988475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charset="0"/>
          <a:ea typeface="ＭＳ Ｐゴシック" pitchFamily="50" charset="-128"/>
        </a:defRPr>
      </a:lvl2pPr>
      <a:lvl3pPr algn="ctr" rtl="0" fontAlgn="base">
        <a:spcBef>
          <a:spcPct val="0"/>
        </a:spcBef>
        <a:spcAft>
          <a:spcPct val="0"/>
        </a:spcAft>
        <a:defRPr kumimoji="1" sz="4400">
          <a:solidFill>
            <a:schemeClr val="tx2"/>
          </a:solidFill>
          <a:latin typeface="Arial" charset="0"/>
          <a:ea typeface="ＭＳ Ｐゴシック" pitchFamily="50" charset="-128"/>
        </a:defRPr>
      </a:lvl3pPr>
      <a:lvl4pPr algn="ctr" rtl="0" fontAlgn="base">
        <a:spcBef>
          <a:spcPct val="0"/>
        </a:spcBef>
        <a:spcAft>
          <a:spcPct val="0"/>
        </a:spcAft>
        <a:defRPr kumimoji="1" sz="4400">
          <a:solidFill>
            <a:schemeClr val="tx2"/>
          </a:solidFill>
          <a:latin typeface="Arial" charset="0"/>
          <a:ea typeface="ＭＳ Ｐゴシック" pitchFamily="50" charset="-128"/>
        </a:defRPr>
      </a:lvl4pPr>
      <a:lvl5pPr algn="ctr" rtl="0" fontAlgn="base">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lvl1pPr>
          </a:lstStyle>
          <a:p>
            <a:pPr fontAlgn="base">
              <a:spcBef>
                <a:spcPct val="0"/>
              </a:spcBef>
              <a:spcAft>
                <a:spcPct val="0"/>
              </a:spcAft>
            </a:pPr>
            <a:endParaRPr lang="en-US" altLang="ja-JP"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lvl1pPr>
          </a:lstStyle>
          <a:p>
            <a:pPr fontAlgn="base">
              <a:spcBef>
                <a:spcPct val="0"/>
              </a:spcBef>
              <a:spcAft>
                <a:spcPct val="0"/>
              </a:spcAft>
            </a:pPr>
            <a:endParaRPr lang="en-US" altLang="ja-JP"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lvl1pPr>
          </a:lstStyle>
          <a:p>
            <a:pPr fontAlgn="base">
              <a:spcBef>
                <a:spcPct val="0"/>
              </a:spcBef>
              <a:spcAft>
                <a:spcPct val="0"/>
              </a:spcAft>
            </a:pPr>
            <a:fld id="{5E5A6D45-B46F-429E-850D-E2CF96E0887F}" type="slidenum">
              <a:rPr lang="en-US" altLang="ja-JP" smtClean="0">
                <a:solidFill>
                  <a:srgbClr val="000000"/>
                </a:solidFill>
              </a:rPr>
              <a:pPr fontAlgn="base">
                <a:spcBef>
                  <a:spcPct val="0"/>
                </a:spcBef>
                <a:spcAft>
                  <a:spcPct val="0"/>
                </a:spcAft>
              </a:pPr>
              <a:t>‹#›</a:t>
            </a:fld>
            <a:endParaRPr lang="en-US" altLang="ja-JP" smtClean="0">
              <a:solidFill>
                <a:srgbClr val="000000"/>
              </a:solidFill>
            </a:endParaRPr>
          </a:p>
        </p:txBody>
      </p:sp>
    </p:spTree>
    <p:extLst>
      <p:ext uri="{BB962C8B-B14F-4D97-AF65-F5344CB8AC3E}">
        <p14:creationId xmlns:p14="http://schemas.microsoft.com/office/powerpoint/2010/main" val="151379508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charset="0"/>
          <a:ea typeface="ＭＳ Ｐゴシック" pitchFamily="50" charset="-128"/>
        </a:defRPr>
      </a:lvl2pPr>
      <a:lvl3pPr algn="ctr" rtl="0" fontAlgn="base">
        <a:spcBef>
          <a:spcPct val="0"/>
        </a:spcBef>
        <a:spcAft>
          <a:spcPct val="0"/>
        </a:spcAft>
        <a:defRPr kumimoji="1" sz="4400">
          <a:solidFill>
            <a:schemeClr val="tx2"/>
          </a:solidFill>
          <a:latin typeface="Arial" charset="0"/>
          <a:ea typeface="ＭＳ Ｐゴシック" pitchFamily="50" charset="-128"/>
        </a:defRPr>
      </a:lvl3pPr>
      <a:lvl4pPr algn="ctr" rtl="0" fontAlgn="base">
        <a:spcBef>
          <a:spcPct val="0"/>
        </a:spcBef>
        <a:spcAft>
          <a:spcPct val="0"/>
        </a:spcAft>
        <a:defRPr kumimoji="1" sz="4400">
          <a:solidFill>
            <a:schemeClr val="tx2"/>
          </a:solidFill>
          <a:latin typeface="Arial" charset="0"/>
          <a:ea typeface="ＭＳ Ｐゴシック" pitchFamily="50" charset="-128"/>
        </a:defRPr>
      </a:lvl4pPr>
      <a:lvl5pPr algn="ctr" rtl="0" fontAlgn="base">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ea typeface="ＭＳ Ｐゴシック" charset="-128"/>
              </a:defRPr>
            </a:lvl1pPr>
          </a:lstStyle>
          <a:p>
            <a:pPr fontAlgn="base">
              <a:spcBef>
                <a:spcPct val="0"/>
              </a:spcBef>
              <a:spcAft>
                <a:spcPct val="0"/>
              </a:spcAft>
              <a:defRPr/>
            </a:pPr>
            <a:endParaRPr lang="en-US" altLang="ja-JP">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ea typeface="ＭＳ Ｐゴシック" charset="-128"/>
              </a:defRPr>
            </a:lvl1pPr>
          </a:lstStyle>
          <a:p>
            <a:pPr fontAlgn="base">
              <a:spcBef>
                <a:spcPct val="0"/>
              </a:spcBef>
              <a:spcAft>
                <a:spcPct val="0"/>
              </a:spcAft>
              <a:defRPr/>
            </a:pPr>
            <a:endParaRPr lang="en-US" altLang="ja-JP">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ea typeface="ＭＳ Ｐゴシック" charset="-128"/>
              </a:defRPr>
            </a:lvl1pPr>
          </a:lstStyle>
          <a:p>
            <a:pPr fontAlgn="base">
              <a:spcBef>
                <a:spcPct val="0"/>
              </a:spcBef>
              <a:spcAft>
                <a:spcPct val="0"/>
              </a:spcAft>
              <a:defRPr/>
            </a:pPr>
            <a:fld id="{4733CE84-BB26-48CB-A2CB-AFC83FB2A40E}" type="slidenum">
              <a:rPr lang="en-US" altLang="ja-JP">
                <a:solidFill>
                  <a:srgbClr val="000000"/>
                </a:solidFill>
              </a:rPr>
              <a:pPr fontAlgn="base">
                <a:spcBef>
                  <a:spcPct val="0"/>
                </a:spcBef>
                <a:spcAft>
                  <a:spcPct val="0"/>
                </a:spcAft>
                <a:defRPr/>
              </a:pPr>
              <a:t>‹#›</a:t>
            </a:fld>
            <a:endParaRPr lang="en-US" altLang="ja-JP">
              <a:solidFill>
                <a:srgbClr val="000000"/>
              </a:solidFill>
            </a:endParaRPr>
          </a:p>
        </p:txBody>
      </p:sp>
    </p:spTree>
    <p:extLst>
      <p:ext uri="{BB962C8B-B14F-4D97-AF65-F5344CB8AC3E}">
        <p14:creationId xmlns:p14="http://schemas.microsoft.com/office/powerpoint/2010/main" val="216140827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charset="-128"/>
        </a:defRPr>
      </a:lvl2pPr>
      <a:lvl3pPr algn="ctr" rtl="0" eaLnBrk="0" fontAlgn="base" hangingPunct="0">
        <a:spcBef>
          <a:spcPct val="0"/>
        </a:spcBef>
        <a:spcAft>
          <a:spcPct val="0"/>
        </a:spcAft>
        <a:defRPr kumimoji="1" sz="4400">
          <a:solidFill>
            <a:schemeClr val="tx2"/>
          </a:solidFill>
          <a:latin typeface="Arial" charset="0"/>
          <a:ea typeface="ＭＳ Ｐゴシック" charset="-128"/>
        </a:defRPr>
      </a:lvl3pPr>
      <a:lvl4pPr algn="ctr" rtl="0" eaLnBrk="0" fontAlgn="base" hangingPunct="0">
        <a:spcBef>
          <a:spcPct val="0"/>
        </a:spcBef>
        <a:spcAft>
          <a:spcPct val="0"/>
        </a:spcAft>
        <a:defRPr kumimoji="1" sz="4400">
          <a:solidFill>
            <a:schemeClr val="tx2"/>
          </a:solidFill>
          <a:latin typeface="Arial" charset="0"/>
          <a:ea typeface="ＭＳ Ｐゴシック" charset="-128"/>
        </a:defRPr>
      </a:lvl4pPr>
      <a:lvl5pPr algn="ctr" rtl="0" eaLnBrk="0" fontAlgn="base" hangingPunct="0">
        <a:spcBef>
          <a:spcPct val="0"/>
        </a:spcBef>
        <a:spcAft>
          <a:spcPct val="0"/>
        </a:spcAft>
        <a:defRPr kumimoji="1" sz="4400">
          <a:solidFill>
            <a:schemeClr val="tx2"/>
          </a:solidFill>
          <a:latin typeface="Arial" charset="0"/>
          <a:ea typeface="ＭＳ Ｐゴシック" charset="-128"/>
        </a:defRPr>
      </a:lvl5pPr>
      <a:lvl6pPr marL="457200" algn="ctr" rtl="0" fontAlgn="base">
        <a:spcBef>
          <a:spcPct val="0"/>
        </a:spcBef>
        <a:spcAft>
          <a:spcPct val="0"/>
        </a:spcAft>
        <a:defRPr kumimoji="1" sz="4400">
          <a:solidFill>
            <a:schemeClr val="tx2"/>
          </a:solidFill>
          <a:latin typeface="Arial" charset="0"/>
          <a:ea typeface="ＭＳ Ｐゴシック" charset="-128"/>
        </a:defRPr>
      </a:lvl6pPr>
      <a:lvl7pPr marL="914400" algn="ctr" rtl="0" fontAlgn="base">
        <a:spcBef>
          <a:spcPct val="0"/>
        </a:spcBef>
        <a:spcAft>
          <a:spcPct val="0"/>
        </a:spcAft>
        <a:defRPr kumimoji="1" sz="4400">
          <a:solidFill>
            <a:schemeClr val="tx2"/>
          </a:solidFill>
          <a:latin typeface="Arial" charset="0"/>
          <a:ea typeface="ＭＳ Ｐゴシック" charset="-128"/>
        </a:defRPr>
      </a:lvl7pPr>
      <a:lvl8pPr marL="1371600" algn="ctr" rtl="0" fontAlgn="base">
        <a:spcBef>
          <a:spcPct val="0"/>
        </a:spcBef>
        <a:spcAft>
          <a:spcPct val="0"/>
        </a:spcAft>
        <a:defRPr kumimoji="1" sz="4400">
          <a:solidFill>
            <a:schemeClr val="tx2"/>
          </a:solidFill>
          <a:latin typeface="Arial" charset="0"/>
          <a:ea typeface="ＭＳ Ｐゴシック" charset="-128"/>
        </a:defRPr>
      </a:lvl8pPr>
      <a:lvl9pPr marL="1828800" algn="ctr" rtl="0" fontAlgn="base">
        <a:spcBef>
          <a:spcPct val="0"/>
        </a:spcBef>
        <a:spcAft>
          <a:spcPct val="0"/>
        </a:spcAft>
        <a:defRPr kumimoji="1" sz="4400">
          <a:solidFill>
            <a:schemeClr val="tx2"/>
          </a:solidFill>
          <a:latin typeface="Arial" charset="0"/>
          <a:ea typeface="ＭＳ Ｐゴシック"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D741FD-1C44-42BC-B595-729245501F3C}" type="datetimeFigureOut">
              <a:rPr lang="ja-JP" altLang="en-US" smtClean="0">
                <a:solidFill>
                  <a:prstClr val="black">
                    <a:tint val="75000"/>
                  </a:prstClr>
                </a:solidFill>
              </a:rPr>
              <a:pPr/>
              <a:t>2013/3/31</a:t>
            </a:fld>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DC684A-E956-4DCD-819A-87B2D3A12CD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732506589"/>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lvl1pPr>
          </a:lstStyle>
          <a:p>
            <a:pPr fontAlgn="base">
              <a:spcBef>
                <a:spcPct val="0"/>
              </a:spcBef>
              <a:spcAft>
                <a:spcPct val="0"/>
              </a:spcAft>
            </a:pPr>
            <a:endParaRPr lang="en-US" altLang="ja-JP"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0"/>
            </a:lvl1pPr>
          </a:lstStyle>
          <a:p>
            <a:pPr fontAlgn="base">
              <a:spcBef>
                <a:spcPct val="0"/>
              </a:spcBef>
              <a:spcAft>
                <a:spcPct val="0"/>
              </a:spcAft>
            </a:pPr>
            <a:endParaRPr lang="en-US" altLang="ja-JP"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lvl1pPr>
          </a:lstStyle>
          <a:p>
            <a:pPr fontAlgn="base">
              <a:spcBef>
                <a:spcPct val="0"/>
              </a:spcBef>
              <a:spcAft>
                <a:spcPct val="0"/>
              </a:spcAft>
            </a:pPr>
            <a:fld id="{1C8CAC7D-8258-46D8-BC30-B91D99E4169C}" type="slidenum">
              <a:rPr lang="en-US" altLang="ja-JP" smtClean="0">
                <a:solidFill>
                  <a:srgbClr val="000000"/>
                </a:solidFill>
              </a:rPr>
              <a:pPr fontAlgn="base">
                <a:spcBef>
                  <a:spcPct val="0"/>
                </a:spcBef>
                <a:spcAft>
                  <a:spcPct val="0"/>
                </a:spcAft>
              </a:pPr>
              <a:t>‹#›</a:t>
            </a:fld>
            <a:endParaRPr lang="en-US" altLang="ja-JP" smtClean="0">
              <a:solidFill>
                <a:srgbClr val="000000"/>
              </a:solidFill>
            </a:endParaRPr>
          </a:p>
        </p:txBody>
      </p:sp>
    </p:spTree>
    <p:extLst>
      <p:ext uri="{BB962C8B-B14F-4D97-AF65-F5344CB8AC3E}">
        <p14:creationId xmlns:p14="http://schemas.microsoft.com/office/powerpoint/2010/main" val="1300814061"/>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charset="0"/>
          <a:ea typeface="ＭＳ Ｐゴシック" charset="-128"/>
        </a:defRPr>
      </a:lvl2pPr>
      <a:lvl3pPr algn="ctr" rtl="0" fontAlgn="base">
        <a:spcBef>
          <a:spcPct val="0"/>
        </a:spcBef>
        <a:spcAft>
          <a:spcPct val="0"/>
        </a:spcAft>
        <a:defRPr kumimoji="1" sz="4400">
          <a:solidFill>
            <a:schemeClr val="tx2"/>
          </a:solidFill>
          <a:latin typeface="Arial" charset="0"/>
          <a:ea typeface="ＭＳ Ｐゴシック" charset="-128"/>
        </a:defRPr>
      </a:lvl3pPr>
      <a:lvl4pPr algn="ctr" rtl="0" fontAlgn="base">
        <a:spcBef>
          <a:spcPct val="0"/>
        </a:spcBef>
        <a:spcAft>
          <a:spcPct val="0"/>
        </a:spcAft>
        <a:defRPr kumimoji="1" sz="4400">
          <a:solidFill>
            <a:schemeClr val="tx2"/>
          </a:solidFill>
          <a:latin typeface="Arial" charset="0"/>
          <a:ea typeface="ＭＳ Ｐゴシック" charset="-128"/>
        </a:defRPr>
      </a:lvl4pPr>
      <a:lvl5pPr algn="ctr" rtl="0" fontAlgn="base">
        <a:spcBef>
          <a:spcPct val="0"/>
        </a:spcBef>
        <a:spcAft>
          <a:spcPct val="0"/>
        </a:spcAft>
        <a:defRPr kumimoji="1" sz="4400">
          <a:solidFill>
            <a:schemeClr val="tx2"/>
          </a:solidFill>
          <a:latin typeface="Arial" charset="0"/>
          <a:ea typeface="ＭＳ Ｐゴシック" charset="-128"/>
        </a:defRPr>
      </a:lvl5pPr>
      <a:lvl6pPr marL="457200" algn="ctr" rtl="0" fontAlgn="base">
        <a:spcBef>
          <a:spcPct val="0"/>
        </a:spcBef>
        <a:spcAft>
          <a:spcPct val="0"/>
        </a:spcAft>
        <a:defRPr kumimoji="1" sz="4400">
          <a:solidFill>
            <a:schemeClr val="tx2"/>
          </a:solidFill>
          <a:latin typeface="Arial" charset="0"/>
          <a:ea typeface="ＭＳ Ｐゴシック" charset="-128"/>
        </a:defRPr>
      </a:lvl6pPr>
      <a:lvl7pPr marL="914400" algn="ctr" rtl="0" fontAlgn="base">
        <a:spcBef>
          <a:spcPct val="0"/>
        </a:spcBef>
        <a:spcAft>
          <a:spcPct val="0"/>
        </a:spcAft>
        <a:defRPr kumimoji="1" sz="4400">
          <a:solidFill>
            <a:schemeClr val="tx2"/>
          </a:solidFill>
          <a:latin typeface="Arial" charset="0"/>
          <a:ea typeface="ＭＳ Ｐゴシック" charset="-128"/>
        </a:defRPr>
      </a:lvl7pPr>
      <a:lvl8pPr marL="1371600" algn="ctr" rtl="0" fontAlgn="base">
        <a:spcBef>
          <a:spcPct val="0"/>
        </a:spcBef>
        <a:spcAft>
          <a:spcPct val="0"/>
        </a:spcAft>
        <a:defRPr kumimoji="1" sz="4400">
          <a:solidFill>
            <a:schemeClr val="tx2"/>
          </a:solidFill>
          <a:latin typeface="Arial" charset="0"/>
          <a:ea typeface="ＭＳ Ｐゴシック" charset="-128"/>
        </a:defRPr>
      </a:lvl8pPr>
      <a:lvl9pPr marL="1828800" algn="ctr" rtl="0" fontAlgn="base">
        <a:spcBef>
          <a:spcPct val="0"/>
        </a:spcBef>
        <a:spcAft>
          <a:spcPct val="0"/>
        </a:spcAft>
        <a:defRPr kumimoji="1" sz="4400">
          <a:solidFill>
            <a:schemeClr val="tx2"/>
          </a:solidFill>
          <a:latin typeface="Arial" charset="0"/>
          <a:ea typeface="ＭＳ Ｐゴシック" charset="-128"/>
        </a:defRPr>
      </a:lvl9pPr>
    </p:titleStyle>
    <p:body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7.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57.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79.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oleObject" Target="../embeddings/oleObject5.bin"/><Relationship Id="rId7" Type="http://schemas.openxmlformats.org/officeDocument/2006/relationships/oleObject" Target="../embeddings/oleObject7.bin"/><Relationship Id="rId2" Type="http://schemas.openxmlformats.org/officeDocument/2006/relationships/slideLayout" Target="../slideLayouts/slideLayout90.xml"/><Relationship Id="rId1" Type="http://schemas.openxmlformats.org/officeDocument/2006/relationships/vmlDrawing" Target="../drawings/vmlDrawing2.vml"/><Relationship Id="rId6" Type="http://schemas.openxmlformats.org/officeDocument/2006/relationships/image" Target="../media/image17.png"/><Relationship Id="rId5" Type="http://schemas.openxmlformats.org/officeDocument/2006/relationships/oleObject" Target="../embeddings/oleObject6.bin"/><Relationship Id="rId10" Type="http://schemas.openxmlformats.org/officeDocument/2006/relationships/image" Target="../media/image19.png"/><Relationship Id="rId4" Type="http://schemas.openxmlformats.org/officeDocument/2006/relationships/image" Target="../media/image16.png"/><Relationship Id="rId9" Type="http://schemas.openxmlformats.org/officeDocument/2006/relationships/oleObject" Target="../embeddings/oleObject8.bin"/></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90.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106.xml"/><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35.xml"/><Relationship Id="rId1" Type="http://schemas.openxmlformats.org/officeDocument/2006/relationships/vmlDrawing" Target="../drawings/vmlDrawing1.vml"/><Relationship Id="rId6" Type="http://schemas.openxmlformats.org/officeDocument/2006/relationships/image" Target="../media/image5.png"/><Relationship Id="rId5" Type="http://schemas.openxmlformats.org/officeDocument/2006/relationships/oleObject" Target="../embeddings/oleObject2.bin"/><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oleObject" Target="../embeddings/oleObject4.bin"/></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4.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503548" y="1052736"/>
            <a:ext cx="6300700" cy="1143000"/>
          </a:xfrm>
        </p:spPr>
        <p:txBody>
          <a:bodyPr/>
          <a:lstStyle/>
          <a:p>
            <a:pPr algn="l"/>
            <a:r>
              <a:rPr lang="ja-JP" altLang="en-US" sz="3200" b="1" dirty="0" smtClean="0">
                <a:solidFill>
                  <a:srgbClr val="FF0000"/>
                </a:solidFill>
                <a:latin typeface="HG丸ｺﾞｼｯｸM-PRO" pitchFamily="50" charset="-128"/>
                <a:ea typeface="HG丸ｺﾞｼｯｸM-PRO" pitchFamily="50" charset="-128"/>
              </a:rPr>
              <a:t>物理オリンピックのシステム</a:t>
            </a:r>
            <a:r>
              <a:rPr lang="ja-JP" altLang="en-US" sz="3200" b="1" dirty="0">
                <a:solidFill>
                  <a:srgbClr val="FF0000"/>
                </a:solidFill>
                <a:latin typeface="HG丸ｺﾞｼｯｸM-PRO" pitchFamily="50" charset="-128"/>
                <a:ea typeface="HG丸ｺﾞｼｯｸM-PRO" pitchFamily="50" charset="-128"/>
              </a:rPr>
              <a:t/>
            </a:r>
            <a:br>
              <a:rPr lang="ja-JP" altLang="en-US" sz="3200" b="1" dirty="0">
                <a:solidFill>
                  <a:srgbClr val="FF0000"/>
                </a:solidFill>
                <a:latin typeface="HG丸ｺﾞｼｯｸM-PRO" pitchFamily="50" charset="-128"/>
                <a:ea typeface="HG丸ｺﾞｼｯｸM-PRO" pitchFamily="50" charset="-128"/>
              </a:rPr>
            </a:br>
            <a:endParaRPr lang="ja-JP" altLang="en-US" sz="3200" b="1" dirty="0">
              <a:solidFill>
                <a:srgbClr val="FF0000"/>
              </a:solidFill>
              <a:latin typeface="HG丸ｺﾞｼｯｸM-PRO" pitchFamily="50" charset="-128"/>
              <a:ea typeface="HG丸ｺﾞｼｯｸM-PRO" pitchFamily="50" charset="-128"/>
            </a:endParaRPr>
          </a:p>
        </p:txBody>
      </p:sp>
      <p:sp>
        <p:nvSpPr>
          <p:cNvPr id="2052" name="Text Box 4"/>
          <p:cNvSpPr txBox="1">
            <a:spLocks noChangeArrowheads="1"/>
          </p:cNvSpPr>
          <p:nvPr/>
        </p:nvSpPr>
        <p:spPr bwMode="auto">
          <a:xfrm>
            <a:off x="538857" y="118373"/>
            <a:ext cx="878567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base">
              <a:spcBef>
                <a:spcPct val="0"/>
              </a:spcBef>
              <a:spcAft>
                <a:spcPct val="0"/>
              </a:spcAft>
            </a:pPr>
            <a:r>
              <a:rPr lang="ja-JP" altLang="en-US" dirty="0" smtClean="0">
                <a:solidFill>
                  <a:srgbClr val="000000"/>
                </a:solidFill>
                <a:latin typeface="HG丸ｺﾞｼｯｸM-PRO" pitchFamily="50" charset="-128"/>
                <a:ea typeface="HG丸ｺﾞｼｯｸM-PRO" pitchFamily="50" charset="-128"/>
              </a:rPr>
              <a:t>日本物理学会 第</a:t>
            </a:r>
            <a:r>
              <a:rPr lang="en-US" altLang="ja-JP" dirty="0" smtClean="0">
                <a:solidFill>
                  <a:srgbClr val="000000"/>
                </a:solidFill>
                <a:latin typeface="HG丸ｺﾞｼｯｸM-PRO" pitchFamily="50" charset="-128"/>
                <a:ea typeface="HG丸ｺﾞｼｯｸM-PRO" pitchFamily="50" charset="-128"/>
              </a:rPr>
              <a:t>68</a:t>
            </a:r>
            <a:r>
              <a:rPr lang="ja-JP" altLang="en-US" dirty="0" smtClean="0">
                <a:solidFill>
                  <a:srgbClr val="000000"/>
                </a:solidFill>
                <a:latin typeface="HG丸ｺﾞｼｯｸM-PRO" pitchFamily="50" charset="-128"/>
                <a:ea typeface="HG丸ｺﾞｼｯｸM-PRO" pitchFamily="50" charset="-128"/>
              </a:rPr>
              <a:t>回年次大会　</a:t>
            </a:r>
            <a:endParaRPr lang="en-US" altLang="ja-JP" dirty="0" smtClean="0">
              <a:solidFill>
                <a:srgbClr val="000000"/>
              </a:solidFill>
              <a:latin typeface="HG丸ｺﾞｼｯｸM-PRO" pitchFamily="50" charset="-128"/>
              <a:ea typeface="HG丸ｺﾞｼｯｸM-PRO" pitchFamily="50" charset="-128"/>
            </a:endParaRPr>
          </a:p>
          <a:p>
            <a:pPr fontAlgn="base">
              <a:spcBef>
                <a:spcPct val="0"/>
              </a:spcBef>
              <a:spcAft>
                <a:spcPct val="0"/>
              </a:spcAft>
            </a:pPr>
            <a:r>
              <a:rPr lang="ja-JP" altLang="en-US" dirty="0" smtClean="0">
                <a:solidFill>
                  <a:srgbClr val="000000"/>
                </a:solidFill>
                <a:latin typeface="HG丸ｺﾞｼｯｸM-PRO" pitchFamily="50" charset="-128"/>
                <a:ea typeface="HG丸ｺﾞｼｯｸM-PRO" pitchFamily="50" charset="-128"/>
              </a:rPr>
              <a:t>広島大学 ３月</a:t>
            </a:r>
            <a:r>
              <a:rPr lang="en-US" altLang="ja-JP" dirty="0" smtClean="0">
                <a:solidFill>
                  <a:srgbClr val="000000"/>
                </a:solidFill>
                <a:latin typeface="HG丸ｺﾞｼｯｸM-PRO" pitchFamily="50" charset="-128"/>
                <a:ea typeface="HG丸ｺﾞｼｯｸM-PRO" pitchFamily="50" charset="-128"/>
              </a:rPr>
              <a:t>2</a:t>
            </a:r>
            <a:r>
              <a:rPr lang="ja-JP" altLang="en-US" dirty="0" smtClean="0">
                <a:solidFill>
                  <a:srgbClr val="000000"/>
                </a:solidFill>
                <a:latin typeface="HG丸ｺﾞｼｯｸM-PRO" pitchFamily="50" charset="-128"/>
                <a:ea typeface="HG丸ｺﾞｼｯｸM-PRO" pitchFamily="50" charset="-128"/>
              </a:rPr>
              <a:t>８日</a:t>
            </a:r>
            <a:r>
              <a:rPr lang="en-US" altLang="ja-JP" dirty="0" smtClean="0">
                <a:solidFill>
                  <a:srgbClr val="000000"/>
                </a:solidFill>
                <a:latin typeface="HG丸ｺﾞｼｯｸM-PRO" pitchFamily="50" charset="-128"/>
                <a:ea typeface="HG丸ｺﾞｼｯｸM-PRO" pitchFamily="50" charset="-128"/>
              </a:rPr>
              <a:t>20 </a:t>
            </a:r>
            <a:r>
              <a:rPr lang="en-US" altLang="ja-JP" dirty="0" smtClean="0">
                <a:solidFill>
                  <a:srgbClr val="000000"/>
                </a:solidFill>
                <a:latin typeface="HG丸ｺﾞｼｯｸM-PRO" pitchFamily="50" charset="-128"/>
                <a:ea typeface="HG丸ｺﾞｼｯｸM-PRO" pitchFamily="50" charset="-128"/>
              </a:rPr>
              <a:t>min</a:t>
            </a:r>
          </a:p>
        </p:txBody>
      </p:sp>
      <p:sp>
        <p:nvSpPr>
          <p:cNvPr id="2053" name="Text Box 5"/>
          <p:cNvSpPr txBox="1">
            <a:spLocks noChangeArrowheads="1"/>
          </p:cNvSpPr>
          <p:nvPr/>
        </p:nvSpPr>
        <p:spPr bwMode="auto">
          <a:xfrm>
            <a:off x="867853" y="2308810"/>
            <a:ext cx="420820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ja-JP" sz="2000" dirty="0" smtClean="0">
                <a:solidFill>
                  <a:srgbClr val="333399"/>
                </a:solidFill>
                <a:latin typeface="Arial" pitchFamily="34" charset="0"/>
                <a:ea typeface="HG丸ｺﾞｼｯｸM-PRO" pitchFamily="50" charset="-128"/>
                <a:cs typeface="Arial" pitchFamily="34" charset="0"/>
              </a:rPr>
              <a:t>NPO</a:t>
            </a:r>
            <a:r>
              <a:rPr lang="en-US" altLang="ja-JP" sz="2000" dirty="0" smtClean="0">
                <a:solidFill>
                  <a:srgbClr val="333399"/>
                </a:solidFill>
                <a:latin typeface="HG丸ｺﾞｼｯｸM-PRO" pitchFamily="50" charset="-128"/>
                <a:ea typeface="HG丸ｺﾞｼｯｸM-PRO" pitchFamily="50" charset="-128"/>
              </a:rPr>
              <a:t> </a:t>
            </a:r>
            <a:r>
              <a:rPr lang="ja-JP" altLang="en-US" sz="2000" dirty="0" smtClean="0">
                <a:solidFill>
                  <a:srgbClr val="333399"/>
                </a:solidFill>
                <a:latin typeface="HG丸ｺﾞｼｯｸM-PRO" pitchFamily="50" charset="-128"/>
                <a:ea typeface="HG丸ｺﾞｼｯｸM-PRO" pitchFamily="50" charset="-128"/>
              </a:rPr>
              <a:t>物理オリンピック日本委員会</a:t>
            </a:r>
          </a:p>
        </p:txBody>
      </p:sp>
      <p:sp>
        <p:nvSpPr>
          <p:cNvPr id="2054" name="Line 6"/>
          <p:cNvSpPr>
            <a:spLocks noChangeShapeType="1"/>
          </p:cNvSpPr>
          <p:nvPr/>
        </p:nvSpPr>
        <p:spPr bwMode="auto">
          <a:xfrm>
            <a:off x="11113" y="1916833"/>
            <a:ext cx="6721127" cy="0"/>
          </a:xfrm>
          <a:prstGeom prst="line">
            <a:avLst/>
          </a:prstGeom>
          <a:noFill/>
          <a:ln w="57150" cmpd="thinThick">
            <a:solidFill>
              <a:srgbClr val="9A88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ja-JP" altLang="en-US" sz="2400" smtClean="0">
              <a:solidFill>
                <a:srgbClr val="000000"/>
              </a:solidFill>
            </a:endParaRPr>
          </a:p>
        </p:txBody>
      </p:sp>
      <p:sp>
        <p:nvSpPr>
          <p:cNvPr id="2055" name="Line 7"/>
          <p:cNvSpPr>
            <a:spLocks noChangeShapeType="1"/>
          </p:cNvSpPr>
          <p:nvPr/>
        </p:nvSpPr>
        <p:spPr bwMode="auto">
          <a:xfrm>
            <a:off x="11113" y="906464"/>
            <a:ext cx="6721127" cy="0"/>
          </a:xfrm>
          <a:prstGeom prst="line">
            <a:avLst/>
          </a:prstGeom>
          <a:noFill/>
          <a:ln w="57150" cmpd="thickThin">
            <a:solidFill>
              <a:srgbClr val="9A88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ja-JP" altLang="en-US" sz="2400" smtClean="0">
              <a:solidFill>
                <a:srgbClr val="000000"/>
              </a:solidFill>
            </a:endParaRPr>
          </a:p>
        </p:txBody>
      </p:sp>
      <p:pic>
        <p:nvPicPr>
          <p:cNvPr id="2056"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6948264" y="808807"/>
            <a:ext cx="1663700" cy="2116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3"/>
          <p:cNvSpPr txBox="1">
            <a:spLocks noChangeArrowheads="1"/>
          </p:cNvSpPr>
          <p:nvPr/>
        </p:nvSpPr>
        <p:spPr bwMode="auto">
          <a:xfrm>
            <a:off x="539552" y="3356992"/>
            <a:ext cx="8208912" cy="4392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a:solidFill>
                  <a:schemeClr val="tx1"/>
                </a:solidFill>
                <a:prstDash val="dash"/>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fontAlgn="base">
              <a:spcBef>
                <a:spcPct val="20000"/>
              </a:spcBef>
              <a:spcAft>
                <a:spcPct val="0"/>
              </a:spcAft>
              <a:buNone/>
              <a:defRPr kumimoji="1" sz="3200">
                <a:solidFill>
                  <a:schemeClr val="tx1"/>
                </a:solidFill>
                <a:latin typeface="+mn-lt"/>
                <a:ea typeface="+mn-ea"/>
                <a:cs typeface="+mn-cs"/>
              </a:defRPr>
            </a:lvl1pPr>
            <a:lvl2pPr marL="457200" indent="0" algn="ctr" rtl="0" fontAlgn="base">
              <a:spcBef>
                <a:spcPct val="20000"/>
              </a:spcBef>
              <a:spcAft>
                <a:spcPct val="0"/>
              </a:spcAft>
              <a:buNone/>
              <a:defRPr kumimoji="1" sz="2800">
                <a:solidFill>
                  <a:schemeClr val="tx1"/>
                </a:solidFill>
                <a:latin typeface="+mn-lt"/>
                <a:ea typeface="+mn-ea"/>
              </a:defRPr>
            </a:lvl2pPr>
            <a:lvl3pPr marL="914400" indent="0" algn="ctr" rtl="0" fontAlgn="base">
              <a:spcBef>
                <a:spcPct val="20000"/>
              </a:spcBef>
              <a:spcAft>
                <a:spcPct val="0"/>
              </a:spcAft>
              <a:buNone/>
              <a:defRPr kumimoji="1" sz="2400">
                <a:solidFill>
                  <a:schemeClr val="tx1"/>
                </a:solidFill>
                <a:latin typeface="+mn-lt"/>
                <a:ea typeface="+mn-ea"/>
              </a:defRPr>
            </a:lvl3pPr>
            <a:lvl4pPr marL="1371600" indent="0" algn="ctr" rtl="0" fontAlgn="base">
              <a:spcBef>
                <a:spcPct val="20000"/>
              </a:spcBef>
              <a:spcAft>
                <a:spcPct val="0"/>
              </a:spcAft>
              <a:buNone/>
              <a:defRPr kumimoji="1" sz="2000">
                <a:solidFill>
                  <a:schemeClr val="tx1"/>
                </a:solidFill>
                <a:latin typeface="+mn-lt"/>
                <a:ea typeface="+mn-ea"/>
              </a:defRPr>
            </a:lvl4pPr>
            <a:lvl5pPr marL="1828800" indent="0" algn="ctr" rtl="0" fontAlgn="base">
              <a:spcBef>
                <a:spcPct val="20000"/>
              </a:spcBef>
              <a:spcAft>
                <a:spcPct val="0"/>
              </a:spcAft>
              <a:buNone/>
              <a:defRPr kumimoji="1" sz="2000">
                <a:solidFill>
                  <a:schemeClr val="tx1"/>
                </a:solidFill>
                <a:latin typeface="+mn-lt"/>
                <a:ea typeface="+mn-ea"/>
              </a:defRPr>
            </a:lvl5pPr>
            <a:lvl6pPr marL="2286000" indent="0" algn="ctr" rtl="0" fontAlgn="base">
              <a:spcBef>
                <a:spcPct val="20000"/>
              </a:spcBef>
              <a:spcAft>
                <a:spcPct val="0"/>
              </a:spcAft>
              <a:buNone/>
              <a:defRPr kumimoji="1" sz="2000">
                <a:solidFill>
                  <a:schemeClr val="tx1"/>
                </a:solidFill>
                <a:latin typeface="+mn-lt"/>
                <a:ea typeface="+mn-ea"/>
              </a:defRPr>
            </a:lvl6pPr>
            <a:lvl7pPr marL="2743200" indent="0" algn="ctr" rtl="0" fontAlgn="base">
              <a:spcBef>
                <a:spcPct val="20000"/>
              </a:spcBef>
              <a:spcAft>
                <a:spcPct val="0"/>
              </a:spcAft>
              <a:buNone/>
              <a:defRPr kumimoji="1" sz="2000">
                <a:solidFill>
                  <a:schemeClr val="tx1"/>
                </a:solidFill>
                <a:latin typeface="+mn-lt"/>
                <a:ea typeface="+mn-ea"/>
              </a:defRPr>
            </a:lvl7pPr>
            <a:lvl8pPr marL="3200400" indent="0" algn="ctr" rtl="0" fontAlgn="base">
              <a:spcBef>
                <a:spcPct val="20000"/>
              </a:spcBef>
              <a:spcAft>
                <a:spcPct val="0"/>
              </a:spcAft>
              <a:buNone/>
              <a:defRPr kumimoji="1" sz="2000">
                <a:solidFill>
                  <a:schemeClr val="tx1"/>
                </a:solidFill>
                <a:latin typeface="+mn-lt"/>
                <a:ea typeface="+mn-ea"/>
              </a:defRPr>
            </a:lvl8pPr>
            <a:lvl9pPr marL="3657600" indent="0" algn="ctr" rtl="0" fontAlgn="base">
              <a:spcBef>
                <a:spcPct val="20000"/>
              </a:spcBef>
              <a:spcAft>
                <a:spcPct val="0"/>
              </a:spcAft>
              <a:buNone/>
              <a:defRPr kumimoji="1" sz="2000">
                <a:solidFill>
                  <a:schemeClr val="tx1"/>
                </a:solidFill>
                <a:latin typeface="+mn-lt"/>
                <a:ea typeface="+mn-ea"/>
              </a:defRPr>
            </a:lvl9pPr>
          </a:lstStyle>
          <a:p>
            <a:pPr algn="l">
              <a:lnSpc>
                <a:spcPts val="2500"/>
              </a:lnSpc>
            </a:pPr>
            <a:r>
              <a:rPr lang="en-US" altLang="ja-JP" sz="2400" b="1" kern="0" dirty="0" smtClean="0">
                <a:latin typeface="HG丸ｺﾞｼｯｸM-PRO" pitchFamily="50" charset="-128"/>
                <a:ea typeface="HG丸ｺﾞｼｯｸM-PRO" pitchFamily="50" charset="-128"/>
              </a:rPr>
              <a:t>- </a:t>
            </a:r>
            <a:r>
              <a:rPr lang="ja-JP" altLang="en-US" sz="2400" b="1" kern="0" dirty="0" smtClean="0">
                <a:latin typeface="HG丸ｺﾞｼｯｸM-PRO" pitchFamily="50" charset="-128"/>
                <a:ea typeface="HG丸ｺﾞｼｯｸM-PRO" pitchFamily="50" charset="-128"/>
              </a:rPr>
              <a:t>国際物理オリンピック</a:t>
            </a:r>
            <a:r>
              <a:rPr lang="ja-JP" altLang="en-US" sz="2400" b="1" kern="0" dirty="0">
                <a:latin typeface="HG丸ｺﾞｼｯｸM-PRO" pitchFamily="50" charset="-128"/>
                <a:ea typeface="HG丸ｺﾞｼｯｸM-PRO" pitchFamily="50" charset="-128"/>
              </a:rPr>
              <a:t>（</a:t>
            </a:r>
            <a:r>
              <a:rPr lang="en-US" altLang="ja-JP" sz="2400" kern="0" dirty="0" smtClean="0">
                <a:latin typeface="Arial" pitchFamily="34" charset="0"/>
                <a:ea typeface="HG丸ｺﾞｼｯｸM-PRO" pitchFamily="50" charset="-128"/>
                <a:cs typeface="Arial" pitchFamily="34" charset="0"/>
              </a:rPr>
              <a:t>IPhO</a:t>
            </a:r>
            <a:r>
              <a:rPr lang="ja-JP" altLang="en-US" sz="2400" b="1" kern="0" dirty="0" smtClean="0">
                <a:latin typeface="HG丸ｺﾞｼｯｸM-PRO" pitchFamily="50" charset="-128"/>
                <a:ea typeface="HG丸ｺﾞｼｯｸM-PRO" pitchFamily="50" charset="-128"/>
              </a:rPr>
              <a:t>）の仕組み</a:t>
            </a:r>
            <a:r>
              <a:rPr lang="ja-JP" altLang="en-US" sz="2400" kern="0" dirty="0" smtClean="0">
                <a:latin typeface="HG丸ｺﾞｼｯｸM-PRO" pitchFamily="50" charset="-128"/>
                <a:ea typeface="HG丸ｺﾞｼｯｸM-PRO" pitchFamily="50" charset="-128"/>
              </a:rPr>
              <a:t>　</a:t>
            </a:r>
            <a:endParaRPr lang="en-US" altLang="ja-JP" sz="2400" kern="0" dirty="0">
              <a:latin typeface="HG丸ｺﾞｼｯｸM-PRO" pitchFamily="50" charset="-128"/>
              <a:ea typeface="HG丸ｺﾞｼｯｸM-PRO" pitchFamily="50" charset="-128"/>
            </a:endParaRPr>
          </a:p>
          <a:p>
            <a:pPr algn="l">
              <a:lnSpc>
                <a:spcPts val="2500"/>
              </a:lnSpc>
            </a:pPr>
            <a:r>
              <a:rPr lang="ja-JP" altLang="en-US" sz="2400" kern="0" dirty="0" smtClean="0">
                <a:latin typeface="Arial" pitchFamily="34" charset="0"/>
                <a:ea typeface="HG丸ｺﾞｼｯｸM-PRO" pitchFamily="50" charset="-128"/>
                <a:cs typeface="Arial" pitchFamily="34" charset="0"/>
              </a:rPr>
              <a:t>　　・</a:t>
            </a:r>
            <a:r>
              <a:rPr lang="en-US" altLang="ja-JP" sz="2400" kern="0" dirty="0" smtClean="0">
                <a:solidFill>
                  <a:srgbClr val="CC0066"/>
                </a:solidFill>
                <a:latin typeface="Arial" pitchFamily="34" charset="0"/>
                <a:ea typeface="HG丸ｺﾞｼｯｸM-PRO" pitchFamily="50" charset="-128"/>
                <a:cs typeface="Arial" pitchFamily="34" charset="0"/>
              </a:rPr>
              <a:t>Academic Committee</a:t>
            </a:r>
          </a:p>
          <a:p>
            <a:pPr algn="l">
              <a:lnSpc>
                <a:spcPts val="2500"/>
              </a:lnSpc>
            </a:pPr>
            <a:r>
              <a:rPr lang="ja-JP" altLang="en-US" sz="2400" kern="0" dirty="0">
                <a:latin typeface="Arial" pitchFamily="34" charset="0"/>
                <a:ea typeface="HG丸ｺﾞｼｯｸM-PRO" pitchFamily="50" charset="-128"/>
                <a:cs typeface="Arial" pitchFamily="34" charset="0"/>
              </a:rPr>
              <a:t>　</a:t>
            </a:r>
            <a:r>
              <a:rPr lang="ja-JP" altLang="en-US" sz="2400" kern="0" dirty="0" smtClean="0">
                <a:latin typeface="Arial" pitchFamily="34" charset="0"/>
                <a:ea typeface="HG丸ｺﾞｼｯｸM-PRO" pitchFamily="50" charset="-128"/>
                <a:cs typeface="Arial" pitchFamily="34" charset="0"/>
              </a:rPr>
              <a:t>　・</a:t>
            </a:r>
            <a:r>
              <a:rPr lang="en-US" altLang="ja-JP" sz="2400" kern="0" dirty="0" smtClean="0">
                <a:solidFill>
                  <a:srgbClr val="CC0066"/>
                </a:solidFill>
                <a:latin typeface="Arial" pitchFamily="34" charset="0"/>
                <a:ea typeface="HG丸ｺﾞｼｯｸM-PRO" pitchFamily="50" charset="-128"/>
                <a:cs typeface="Arial" pitchFamily="34" charset="0"/>
              </a:rPr>
              <a:t>Organizing Committee</a:t>
            </a:r>
          </a:p>
          <a:p>
            <a:pPr algn="l">
              <a:lnSpc>
                <a:spcPts val="2500"/>
              </a:lnSpc>
            </a:pPr>
            <a:r>
              <a:rPr lang="en-US" altLang="ja-JP" sz="2400" kern="0" dirty="0" smtClean="0">
                <a:latin typeface="HG丸ｺﾞｼｯｸM-PRO" pitchFamily="50" charset="-128"/>
                <a:ea typeface="HG丸ｺﾞｼｯｸM-PRO" pitchFamily="50" charset="-128"/>
              </a:rPr>
              <a:t>- </a:t>
            </a:r>
            <a:r>
              <a:rPr lang="ja-JP" altLang="en-US" sz="2400" b="1" kern="0" dirty="0" smtClean="0">
                <a:latin typeface="HG丸ｺﾞｼｯｸM-PRO" pitchFamily="50" charset="-128"/>
                <a:ea typeface="HG丸ｺﾞｼｯｸM-PRO" pitchFamily="50" charset="-128"/>
              </a:rPr>
              <a:t>韓国</a:t>
            </a:r>
            <a:r>
              <a:rPr lang="ja-JP" altLang="en-US" sz="2400" b="1" kern="0" dirty="0">
                <a:latin typeface="HG丸ｺﾞｼｯｸM-PRO" pitchFamily="50" charset="-128"/>
                <a:ea typeface="HG丸ｺﾞｼｯｸM-PRO" pitchFamily="50" charset="-128"/>
              </a:rPr>
              <a:t>で</a:t>
            </a:r>
            <a:r>
              <a:rPr lang="ja-JP" altLang="en-US" sz="2400" b="1" kern="0" dirty="0" smtClean="0">
                <a:latin typeface="HG丸ｺﾞｼｯｸM-PRO" pitchFamily="50" charset="-128"/>
                <a:ea typeface="HG丸ｺﾞｼｯｸM-PRO" pitchFamily="50" charset="-128"/>
              </a:rPr>
              <a:t>の調査</a:t>
            </a:r>
            <a:r>
              <a:rPr lang="ja-JP" altLang="en-US" sz="2400" kern="0" dirty="0" smtClean="0">
                <a:latin typeface="HG丸ｺﾞｼｯｸM-PRO" pitchFamily="50" charset="-128"/>
                <a:ea typeface="HG丸ｺﾞｼｯｸM-PRO" pitchFamily="50" charset="-128"/>
              </a:rPr>
              <a:t>　</a:t>
            </a:r>
            <a:endParaRPr lang="en-US" altLang="ja-JP" sz="2400" kern="0" dirty="0" smtClean="0">
              <a:latin typeface="HG丸ｺﾞｼｯｸM-PRO" pitchFamily="50" charset="-128"/>
              <a:ea typeface="HG丸ｺﾞｼｯｸM-PRO" pitchFamily="50" charset="-128"/>
            </a:endParaRPr>
          </a:p>
          <a:p>
            <a:pPr algn="l">
              <a:lnSpc>
                <a:spcPts val="2500"/>
              </a:lnSpc>
            </a:pPr>
            <a:r>
              <a:rPr lang="ja-JP" altLang="en-US" sz="2400" kern="0" dirty="0">
                <a:latin typeface="HG丸ｺﾞｼｯｸM-PRO" pitchFamily="50" charset="-128"/>
                <a:ea typeface="HG丸ｺﾞｼｯｸM-PRO" pitchFamily="50" charset="-128"/>
              </a:rPr>
              <a:t>　</a:t>
            </a:r>
            <a:r>
              <a:rPr lang="ja-JP" altLang="en-US" sz="2400" kern="0" dirty="0" smtClean="0">
                <a:latin typeface="HG丸ｺﾞｼｯｸM-PRO" pitchFamily="50" charset="-128"/>
                <a:ea typeface="HG丸ｺﾞｼｯｸM-PRO" pitchFamily="50" charset="-128"/>
              </a:rPr>
              <a:t>　　</a:t>
            </a:r>
            <a:r>
              <a:rPr lang="ja-JP" altLang="en-US" sz="2400" kern="0" dirty="0" smtClean="0">
                <a:latin typeface="Arial" pitchFamily="34" charset="0"/>
                <a:ea typeface="HG丸ｺﾞｼｯｸM-PRO" pitchFamily="50" charset="-128"/>
                <a:cs typeface="Arial" pitchFamily="34" charset="0"/>
              </a:rPr>
              <a:t> </a:t>
            </a:r>
            <a:r>
              <a:rPr lang="en-US" altLang="ja-JP" sz="2400" kern="0" dirty="0" smtClean="0">
                <a:latin typeface="Arial" pitchFamily="34" charset="0"/>
                <a:ea typeface="HG丸ｺﾞｼｯｸM-PRO" pitchFamily="50" charset="-128"/>
                <a:cs typeface="Arial" pitchFamily="34" charset="0"/>
              </a:rPr>
              <a:t>IPhO200</a:t>
            </a:r>
            <a:r>
              <a:rPr lang="ja-JP" altLang="en-US" sz="2400" kern="0" dirty="0" smtClean="0">
                <a:latin typeface="Arial" pitchFamily="34" charset="0"/>
                <a:ea typeface="HG丸ｺﾞｼｯｸM-PRO" pitchFamily="50" charset="-128"/>
                <a:cs typeface="Arial" pitchFamily="34" charset="0"/>
              </a:rPr>
              <a:t>４ </a:t>
            </a:r>
            <a:r>
              <a:rPr lang="en-US" altLang="ja-JP" sz="2400" kern="0" dirty="0" smtClean="0">
                <a:latin typeface="Arial" pitchFamily="34" charset="0"/>
                <a:ea typeface="HG丸ｺﾞｼｯｸM-PRO" pitchFamily="50" charset="-128"/>
                <a:cs typeface="Arial" pitchFamily="34" charset="0"/>
              </a:rPr>
              <a:t>Pohang </a:t>
            </a:r>
            <a:r>
              <a:rPr lang="ja-JP" altLang="en-US" sz="2400" kern="0" dirty="0" smtClean="0">
                <a:latin typeface="HG丸ｺﾞｼｯｸM-PRO" pitchFamily="50" charset="-128"/>
                <a:ea typeface="HG丸ｺﾞｼｯｸM-PRO" pitchFamily="50" charset="-128"/>
              </a:rPr>
              <a:t>大会の誘致・事前準備</a:t>
            </a:r>
            <a:endParaRPr lang="en-US" altLang="ja-JP" sz="2400" kern="0" dirty="0" smtClean="0">
              <a:latin typeface="HG丸ｺﾞｼｯｸM-PRO" pitchFamily="50" charset="-128"/>
              <a:ea typeface="HG丸ｺﾞｼｯｸM-PRO" pitchFamily="50" charset="-128"/>
            </a:endParaRPr>
          </a:p>
          <a:p>
            <a:pPr algn="l">
              <a:lnSpc>
                <a:spcPts val="2500"/>
              </a:lnSpc>
            </a:pPr>
            <a:endParaRPr lang="en-US" altLang="ja-JP" sz="2400" kern="0" dirty="0" smtClean="0">
              <a:latin typeface="HG丸ｺﾞｼｯｸM-PRO" pitchFamily="50" charset="-128"/>
              <a:ea typeface="HG丸ｺﾞｼｯｸM-PRO" pitchFamily="50" charset="-128"/>
            </a:endParaRPr>
          </a:p>
          <a:p>
            <a:pPr algn="l">
              <a:lnSpc>
                <a:spcPts val="2500"/>
              </a:lnSpc>
            </a:pPr>
            <a:r>
              <a:rPr lang="ja-JP" altLang="en-US" sz="2400" kern="0" dirty="0" smtClean="0">
                <a:solidFill>
                  <a:srgbClr val="00B050"/>
                </a:solidFill>
                <a:latin typeface="HG丸ｺﾞｼｯｸM-PRO" pitchFamily="50" charset="-128"/>
                <a:ea typeface="HG丸ｺﾞｼｯｸM-PRO" pitchFamily="50" charset="-128"/>
              </a:rPr>
              <a:t>⇒ </a:t>
            </a:r>
            <a:r>
              <a:rPr lang="en-US" altLang="ja-JP" sz="2400" kern="0" dirty="0" smtClean="0">
                <a:solidFill>
                  <a:srgbClr val="00B050"/>
                </a:solidFill>
                <a:latin typeface="HG丸ｺﾞｼｯｸM-PRO" pitchFamily="50" charset="-128"/>
                <a:ea typeface="HG丸ｺﾞｼｯｸM-PRO" pitchFamily="50" charset="-128"/>
              </a:rPr>
              <a:t>2022</a:t>
            </a:r>
            <a:r>
              <a:rPr lang="ja-JP" altLang="en-US" sz="2400" kern="0" dirty="0" smtClean="0">
                <a:solidFill>
                  <a:srgbClr val="00B050"/>
                </a:solidFill>
                <a:latin typeface="HG丸ｺﾞｼｯｸM-PRO" pitchFamily="50" charset="-128"/>
                <a:ea typeface="HG丸ｺﾞｼｯｸM-PRO" pitchFamily="50" charset="-128"/>
              </a:rPr>
              <a:t>年 </a:t>
            </a:r>
            <a:r>
              <a:rPr lang="en-US" altLang="ja-JP" sz="2400" kern="0" dirty="0" smtClean="0">
                <a:solidFill>
                  <a:srgbClr val="00B050"/>
                </a:solidFill>
                <a:latin typeface="HG丸ｺﾞｼｯｸM-PRO" pitchFamily="50" charset="-128"/>
                <a:ea typeface="HG丸ｺﾞｼｯｸM-PRO" pitchFamily="50" charset="-128"/>
              </a:rPr>
              <a:t>IPhO</a:t>
            </a:r>
            <a:r>
              <a:rPr lang="ja-JP" altLang="en-US" sz="2400" kern="0" dirty="0" smtClean="0">
                <a:solidFill>
                  <a:srgbClr val="00B050"/>
                </a:solidFill>
                <a:latin typeface="HG丸ｺﾞｼｯｸM-PRO" pitchFamily="50" charset="-128"/>
                <a:ea typeface="HG丸ｺﾞｼｯｸM-PRO" pitchFamily="50" charset="-128"/>
              </a:rPr>
              <a:t>日本開催に向けて</a:t>
            </a:r>
            <a:endParaRPr lang="en-US" altLang="ja-JP" sz="2400" kern="0" dirty="0" smtClean="0">
              <a:solidFill>
                <a:srgbClr val="00B050"/>
              </a:solidFill>
              <a:latin typeface="HG丸ｺﾞｼｯｸM-PRO" pitchFamily="50" charset="-128"/>
              <a:ea typeface="HG丸ｺﾞｼｯｸM-PRO" pitchFamily="50" charset="-128"/>
            </a:endParaRPr>
          </a:p>
          <a:p>
            <a:pPr algn="l">
              <a:lnSpc>
                <a:spcPts val="2500"/>
              </a:lnSpc>
            </a:pPr>
            <a:r>
              <a:rPr lang="ja-JP" altLang="en-US" sz="2400" kern="0" dirty="0" smtClean="0">
                <a:solidFill>
                  <a:srgbClr val="00B050"/>
                </a:solidFill>
                <a:latin typeface="HG丸ｺﾞｼｯｸM-PRO" pitchFamily="50" charset="-128"/>
                <a:ea typeface="HG丸ｺﾞｼｯｸM-PRO" pitchFamily="50" charset="-128"/>
              </a:rPr>
              <a:t>　　何</a:t>
            </a:r>
            <a:r>
              <a:rPr lang="ja-JP" altLang="en-US" sz="2400" kern="0" dirty="0" smtClean="0">
                <a:solidFill>
                  <a:srgbClr val="00B050"/>
                </a:solidFill>
                <a:latin typeface="HG丸ｺﾞｼｯｸM-PRO" pitchFamily="50" charset="-128"/>
                <a:ea typeface="HG丸ｺﾞｼｯｸM-PRO" pitchFamily="50" charset="-128"/>
              </a:rPr>
              <a:t>をすべきか、何ができるか、どう役立つのか？</a:t>
            </a:r>
            <a:endParaRPr lang="en-US" altLang="ja-JP" sz="2400" kern="0" dirty="0" smtClean="0">
              <a:solidFill>
                <a:srgbClr val="00B050"/>
              </a:solidFill>
              <a:latin typeface="HG丸ｺﾞｼｯｸM-PRO" pitchFamily="50" charset="-128"/>
              <a:ea typeface="HG丸ｺﾞｼｯｸM-PRO" pitchFamily="50" charset="-128"/>
            </a:endParaRPr>
          </a:p>
          <a:p>
            <a:pPr algn="l">
              <a:lnSpc>
                <a:spcPts val="2500"/>
              </a:lnSpc>
            </a:pPr>
            <a:endParaRPr lang="ja-JP" altLang="en-US" sz="2400" kern="0" dirty="0" smtClean="0">
              <a:latin typeface="HG丸ｺﾞｼｯｸM-PRO" pitchFamily="50" charset="-128"/>
              <a:ea typeface="HG丸ｺﾞｼｯｸM-PRO" pitchFamily="50" charset="-128"/>
            </a:endParaRPr>
          </a:p>
        </p:txBody>
      </p:sp>
      <p:sp>
        <p:nvSpPr>
          <p:cNvPr id="11" name="サブタイトル 2"/>
          <p:cNvSpPr txBox="1">
            <a:spLocks/>
          </p:cNvSpPr>
          <p:nvPr/>
        </p:nvSpPr>
        <p:spPr bwMode="auto">
          <a:xfrm>
            <a:off x="6192180" y="2846834"/>
            <a:ext cx="3204356" cy="438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0" indent="0" algn="ctr" rtl="0" fontAlgn="base">
              <a:spcBef>
                <a:spcPct val="20000"/>
              </a:spcBef>
              <a:spcAft>
                <a:spcPct val="0"/>
              </a:spcAft>
              <a:buNone/>
              <a:defRPr kumimoji="1" sz="3200">
                <a:solidFill>
                  <a:schemeClr val="tx1"/>
                </a:solidFill>
                <a:latin typeface="+mn-lt"/>
                <a:ea typeface="+mn-ea"/>
                <a:cs typeface="+mn-cs"/>
              </a:defRPr>
            </a:lvl1pPr>
            <a:lvl2pPr marL="457200" indent="0" algn="ctr" rtl="0" fontAlgn="base">
              <a:spcBef>
                <a:spcPct val="20000"/>
              </a:spcBef>
              <a:spcAft>
                <a:spcPct val="0"/>
              </a:spcAft>
              <a:buNone/>
              <a:defRPr kumimoji="1" sz="2800">
                <a:solidFill>
                  <a:schemeClr val="tx1"/>
                </a:solidFill>
                <a:latin typeface="+mn-lt"/>
                <a:ea typeface="+mn-ea"/>
              </a:defRPr>
            </a:lvl2pPr>
            <a:lvl3pPr marL="914400" indent="0" algn="ctr" rtl="0" fontAlgn="base">
              <a:spcBef>
                <a:spcPct val="20000"/>
              </a:spcBef>
              <a:spcAft>
                <a:spcPct val="0"/>
              </a:spcAft>
              <a:buNone/>
              <a:defRPr kumimoji="1" sz="2400">
                <a:solidFill>
                  <a:schemeClr val="tx1"/>
                </a:solidFill>
                <a:latin typeface="+mn-lt"/>
                <a:ea typeface="+mn-ea"/>
              </a:defRPr>
            </a:lvl3pPr>
            <a:lvl4pPr marL="1371600" indent="0" algn="ctr" rtl="0" fontAlgn="base">
              <a:spcBef>
                <a:spcPct val="20000"/>
              </a:spcBef>
              <a:spcAft>
                <a:spcPct val="0"/>
              </a:spcAft>
              <a:buNone/>
              <a:defRPr kumimoji="1" sz="2000">
                <a:solidFill>
                  <a:schemeClr val="tx1"/>
                </a:solidFill>
                <a:latin typeface="+mn-lt"/>
                <a:ea typeface="+mn-ea"/>
              </a:defRPr>
            </a:lvl4pPr>
            <a:lvl5pPr marL="1828800" indent="0" algn="ctr" rtl="0" fontAlgn="base">
              <a:spcBef>
                <a:spcPct val="20000"/>
              </a:spcBef>
              <a:spcAft>
                <a:spcPct val="0"/>
              </a:spcAft>
              <a:buNone/>
              <a:defRPr kumimoji="1" sz="2000">
                <a:solidFill>
                  <a:schemeClr val="tx1"/>
                </a:solidFill>
                <a:latin typeface="+mn-lt"/>
                <a:ea typeface="+mn-ea"/>
              </a:defRPr>
            </a:lvl5pPr>
            <a:lvl6pPr marL="2286000" indent="0" algn="ctr" rtl="0" fontAlgn="base">
              <a:spcBef>
                <a:spcPct val="20000"/>
              </a:spcBef>
              <a:spcAft>
                <a:spcPct val="0"/>
              </a:spcAft>
              <a:buNone/>
              <a:defRPr kumimoji="1" sz="2000">
                <a:solidFill>
                  <a:schemeClr val="tx1"/>
                </a:solidFill>
                <a:latin typeface="+mn-lt"/>
                <a:ea typeface="+mn-ea"/>
              </a:defRPr>
            </a:lvl6pPr>
            <a:lvl7pPr marL="2743200" indent="0" algn="ctr" rtl="0" fontAlgn="base">
              <a:spcBef>
                <a:spcPct val="20000"/>
              </a:spcBef>
              <a:spcAft>
                <a:spcPct val="0"/>
              </a:spcAft>
              <a:buNone/>
              <a:defRPr kumimoji="1" sz="2000">
                <a:solidFill>
                  <a:schemeClr val="tx1"/>
                </a:solidFill>
                <a:latin typeface="+mn-lt"/>
                <a:ea typeface="+mn-ea"/>
              </a:defRPr>
            </a:lvl7pPr>
            <a:lvl8pPr marL="3200400" indent="0" algn="ctr" rtl="0" fontAlgn="base">
              <a:spcBef>
                <a:spcPct val="20000"/>
              </a:spcBef>
              <a:spcAft>
                <a:spcPct val="0"/>
              </a:spcAft>
              <a:buNone/>
              <a:defRPr kumimoji="1" sz="2000">
                <a:solidFill>
                  <a:schemeClr val="tx1"/>
                </a:solidFill>
                <a:latin typeface="+mn-lt"/>
                <a:ea typeface="+mn-ea"/>
              </a:defRPr>
            </a:lvl8pPr>
            <a:lvl9pPr marL="3657600" indent="0" algn="ctr" rtl="0" fontAlgn="base">
              <a:spcBef>
                <a:spcPct val="20000"/>
              </a:spcBef>
              <a:spcAft>
                <a:spcPct val="0"/>
              </a:spcAft>
              <a:buNone/>
              <a:defRPr kumimoji="1" sz="2000">
                <a:solidFill>
                  <a:schemeClr val="tx1"/>
                </a:solidFill>
                <a:latin typeface="+mn-lt"/>
                <a:ea typeface="+mn-ea"/>
              </a:defRPr>
            </a:lvl9pPr>
          </a:lstStyle>
          <a:p>
            <a:pPr algn="l"/>
            <a:r>
              <a:rPr lang="en-US" altLang="ja-JP" sz="2000" kern="0" dirty="0" smtClean="0">
                <a:solidFill>
                  <a:srgbClr val="FF6699"/>
                </a:solidFill>
              </a:rPr>
              <a:t>J</a:t>
            </a:r>
            <a:r>
              <a:rPr lang="en-US" altLang="ja-JP" sz="2000" kern="0" dirty="0" smtClean="0">
                <a:solidFill>
                  <a:schemeClr val="bg2">
                    <a:lumMod val="50000"/>
                  </a:schemeClr>
                </a:solidFill>
              </a:rPr>
              <a:t>apan </a:t>
            </a:r>
            <a:r>
              <a:rPr lang="en-US" altLang="ja-JP" sz="2000" kern="0" dirty="0" smtClean="0">
                <a:solidFill>
                  <a:srgbClr val="FF6699"/>
                </a:solidFill>
              </a:rPr>
              <a:t>Ph</a:t>
            </a:r>
            <a:r>
              <a:rPr lang="en-US" altLang="ja-JP" sz="2000" kern="0" dirty="0" smtClean="0">
                <a:solidFill>
                  <a:schemeClr val="bg2">
                    <a:lumMod val="50000"/>
                  </a:schemeClr>
                </a:solidFill>
              </a:rPr>
              <a:t>ysics </a:t>
            </a:r>
            <a:r>
              <a:rPr lang="en-US" altLang="ja-JP" sz="2000" kern="0" dirty="0" smtClean="0">
                <a:solidFill>
                  <a:srgbClr val="FF6699"/>
                </a:solidFill>
              </a:rPr>
              <a:t>O</a:t>
            </a:r>
            <a:r>
              <a:rPr lang="en-US" altLang="ja-JP" sz="2000" kern="0" dirty="0" smtClean="0">
                <a:solidFill>
                  <a:schemeClr val="bg2">
                    <a:lumMod val="50000"/>
                  </a:schemeClr>
                </a:solidFill>
              </a:rPr>
              <a:t>lympiad </a:t>
            </a:r>
            <a:endParaRPr lang="ja-JP" altLang="ja-JP" sz="2000" kern="0" dirty="0" smtClean="0">
              <a:solidFill>
                <a:schemeClr val="bg2">
                  <a:lumMod val="50000"/>
                </a:schemeClr>
              </a:solidFill>
            </a:endParaRPr>
          </a:p>
        </p:txBody>
      </p:sp>
      <p:sp>
        <p:nvSpPr>
          <p:cNvPr id="12" name="Text Box 4"/>
          <p:cNvSpPr txBox="1">
            <a:spLocks noChangeArrowheads="1"/>
          </p:cNvSpPr>
          <p:nvPr/>
        </p:nvSpPr>
        <p:spPr bwMode="auto">
          <a:xfrm>
            <a:off x="6984256" y="188640"/>
            <a:ext cx="90011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algn="just" fontAlgn="base">
              <a:spcBef>
                <a:spcPct val="0"/>
              </a:spcBef>
              <a:spcAft>
                <a:spcPct val="0"/>
              </a:spcAft>
            </a:pPr>
            <a:r>
              <a:rPr lang="en-US" altLang="ja-JP" sz="4800" dirty="0" smtClean="0">
                <a:solidFill>
                  <a:srgbClr val="FF7C80"/>
                </a:solidFill>
                <a:latin typeface="Elephant" pitchFamily="18" charset="0"/>
                <a:ea typeface="ＭＳ 明朝" pitchFamily="17" charset="-128"/>
                <a:cs typeface="ＭＳ Ｐゴシック" pitchFamily="50" charset="-128"/>
              </a:rPr>
              <a:t>J</a:t>
            </a:r>
            <a:endParaRPr lang="ja-JP" altLang="ja-JP" sz="4800" dirty="0" smtClean="0">
              <a:solidFill>
                <a:prstClr val="black"/>
              </a:solidFill>
              <a:latin typeface="Arial" pitchFamily="34" charset="0"/>
              <a:cs typeface="ＭＳ Ｐゴシック" pitchFamily="50" charset="-128"/>
            </a:endParaRPr>
          </a:p>
        </p:txBody>
      </p:sp>
      <p:sp>
        <p:nvSpPr>
          <p:cNvPr id="13" name="Text Box 4"/>
          <p:cNvSpPr txBox="1">
            <a:spLocks noChangeArrowheads="1"/>
          </p:cNvSpPr>
          <p:nvPr/>
        </p:nvSpPr>
        <p:spPr bwMode="auto">
          <a:xfrm>
            <a:off x="7380312" y="241316"/>
            <a:ext cx="352839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algn="just" fontAlgn="base">
              <a:spcBef>
                <a:spcPct val="0"/>
              </a:spcBef>
              <a:spcAft>
                <a:spcPct val="0"/>
              </a:spcAft>
            </a:pPr>
            <a:r>
              <a:rPr lang="en-US" altLang="ja-JP" sz="3200" dirty="0" err="1" smtClean="0">
                <a:solidFill>
                  <a:srgbClr val="FF7C80"/>
                </a:solidFill>
                <a:latin typeface="Elephant" pitchFamily="18" charset="0"/>
                <a:cs typeface="ＭＳ Ｐゴシック" pitchFamily="50" charset="-128"/>
              </a:rPr>
              <a:t>PhO</a:t>
            </a:r>
            <a:endParaRPr lang="ja-JP" altLang="ja-JP" sz="3200" dirty="0" smtClean="0">
              <a:solidFill>
                <a:srgbClr val="FF7C80"/>
              </a:solidFill>
              <a:latin typeface="Elephant" pitchFamily="18" charset="0"/>
              <a:cs typeface="ＭＳ Ｐゴシック" pitchFamily="50" charset="-128"/>
            </a:endParaRPr>
          </a:p>
        </p:txBody>
      </p:sp>
    </p:spTree>
    <p:extLst>
      <p:ext uri="{BB962C8B-B14F-4D97-AF65-F5344CB8AC3E}">
        <p14:creationId xmlns:p14="http://schemas.microsoft.com/office/powerpoint/2010/main" val="33005197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171400"/>
            <a:ext cx="8062664" cy="1143000"/>
          </a:xfrm>
        </p:spPr>
        <p:txBody>
          <a:bodyPr/>
          <a:lstStyle/>
          <a:p>
            <a:r>
              <a:rPr kumimoji="1" lang="en-US" altLang="ja-JP" sz="4000" dirty="0" smtClean="0">
                <a:solidFill>
                  <a:srgbClr val="996600"/>
                </a:solidFill>
              </a:rPr>
              <a:t>Academic Committee</a:t>
            </a:r>
            <a:r>
              <a:rPr kumimoji="1" lang="ja-JP" altLang="en-US" sz="4000" dirty="0" smtClean="0">
                <a:solidFill>
                  <a:srgbClr val="996600"/>
                </a:solidFill>
              </a:rPr>
              <a:t>の</a:t>
            </a:r>
            <a:r>
              <a:rPr kumimoji="1" lang="en-US" altLang="ja-JP" sz="4000" dirty="0" smtClean="0">
                <a:solidFill>
                  <a:srgbClr val="996600"/>
                </a:solidFill>
              </a:rPr>
              <a:t>Mission</a:t>
            </a:r>
            <a:endParaRPr kumimoji="1" lang="ja-JP" altLang="en-US" sz="4000" dirty="0">
              <a:solidFill>
                <a:srgbClr val="996600"/>
              </a:solidFill>
            </a:endParaRPr>
          </a:p>
        </p:txBody>
      </p:sp>
      <p:sp>
        <p:nvSpPr>
          <p:cNvPr id="3" name="コンテンツ プレースホルダー 2"/>
          <p:cNvSpPr>
            <a:spLocks noGrp="1"/>
          </p:cNvSpPr>
          <p:nvPr>
            <p:ph idx="1"/>
          </p:nvPr>
        </p:nvSpPr>
        <p:spPr>
          <a:xfrm>
            <a:off x="685800" y="1008112"/>
            <a:ext cx="8494712" cy="5661248"/>
          </a:xfrm>
        </p:spPr>
        <p:txBody>
          <a:bodyPr/>
          <a:lstStyle/>
          <a:p>
            <a:pPr>
              <a:lnSpc>
                <a:spcPts val="3700"/>
              </a:lnSpc>
            </a:pPr>
            <a:r>
              <a:rPr lang="ja-JP" altLang="en-US" dirty="0" smtClean="0">
                <a:solidFill>
                  <a:srgbClr val="FF0000"/>
                </a:solidFill>
              </a:rPr>
              <a:t>理論</a:t>
            </a:r>
            <a:r>
              <a:rPr lang="en-US" altLang="ja-JP" dirty="0" smtClean="0">
                <a:solidFill>
                  <a:srgbClr val="FF0000"/>
                </a:solidFill>
              </a:rPr>
              <a:t>/</a:t>
            </a:r>
            <a:r>
              <a:rPr lang="ja-JP" altLang="en-US" dirty="0" smtClean="0">
                <a:solidFill>
                  <a:srgbClr val="FF0000"/>
                </a:solidFill>
              </a:rPr>
              <a:t>実験試験問題</a:t>
            </a:r>
            <a:r>
              <a:rPr lang="ja-JP" altLang="en-US" dirty="0">
                <a:solidFill>
                  <a:srgbClr val="FF0000"/>
                </a:solidFill>
              </a:rPr>
              <a:t>案</a:t>
            </a:r>
            <a:r>
              <a:rPr lang="ja-JP" altLang="en-US" dirty="0" smtClean="0">
                <a:solidFill>
                  <a:srgbClr val="CC0066"/>
                </a:solidFill>
              </a:rPr>
              <a:t>・採点基準案の作成</a:t>
            </a:r>
            <a:endParaRPr lang="en-US" altLang="ja-JP" dirty="0" smtClean="0">
              <a:solidFill>
                <a:srgbClr val="CC0066"/>
              </a:solidFill>
            </a:endParaRPr>
          </a:p>
          <a:p>
            <a:pPr marL="0" indent="0">
              <a:lnSpc>
                <a:spcPts val="3700"/>
              </a:lnSpc>
              <a:buNone/>
            </a:pPr>
            <a:r>
              <a:rPr lang="ja-JP" altLang="en-US" dirty="0"/>
              <a:t>　</a:t>
            </a:r>
            <a:r>
              <a:rPr lang="ja-JP" altLang="en-US" dirty="0" smtClean="0"/>
              <a:t>　</a:t>
            </a:r>
            <a:r>
              <a:rPr lang="ja-JP" altLang="en-US" sz="2400" dirty="0" smtClean="0"/>
              <a:t>ホスト国が準備：</a:t>
            </a:r>
            <a:r>
              <a:rPr lang="ja-JP" altLang="en-US" sz="2400" dirty="0" smtClean="0">
                <a:solidFill>
                  <a:srgbClr val="0070C0"/>
                </a:solidFill>
              </a:rPr>
              <a:t>英語、仏語、独語、露語、西語、中国語</a:t>
            </a:r>
            <a:endParaRPr lang="en-US" altLang="ja-JP" sz="2400" dirty="0" smtClean="0">
              <a:solidFill>
                <a:srgbClr val="0070C0"/>
              </a:solidFill>
            </a:endParaRPr>
          </a:p>
          <a:p>
            <a:pPr marL="0" indent="0">
              <a:lnSpc>
                <a:spcPts val="3700"/>
              </a:lnSpc>
              <a:buNone/>
            </a:pPr>
            <a:r>
              <a:rPr lang="ja-JP" altLang="en-US" sz="2800" dirty="0"/>
              <a:t>　</a:t>
            </a:r>
            <a:r>
              <a:rPr lang="ja-JP" altLang="en-US" sz="2800" dirty="0" smtClean="0"/>
              <a:t>　</a:t>
            </a:r>
            <a:r>
              <a:rPr lang="ja-JP" altLang="en-US" sz="2400" dirty="0" smtClean="0"/>
              <a:t>エストニア：</a:t>
            </a:r>
            <a:r>
              <a:rPr lang="en-US" altLang="ja-JP" sz="2400" dirty="0" smtClean="0"/>
              <a:t>10</a:t>
            </a:r>
            <a:r>
              <a:rPr lang="ja-JP" altLang="en-US" sz="2400" dirty="0" smtClean="0"/>
              <a:t>年前から問題作成⇒</a:t>
            </a:r>
            <a:r>
              <a:rPr lang="en-US" altLang="ja-JP" sz="2400" dirty="0" smtClean="0"/>
              <a:t>Physics Cup</a:t>
            </a:r>
            <a:r>
              <a:rPr lang="en-US" altLang="ja-JP" sz="1800" dirty="0" smtClean="0"/>
              <a:t>(</a:t>
            </a:r>
            <a:r>
              <a:rPr lang="ja-JP" altLang="en-US" sz="1800" dirty="0" smtClean="0"/>
              <a:t>事前コンテスト</a:t>
            </a:r>
            <a:r>
              <a:rPr lang="en-US" altLang="ja-JP" sz="1800" dirty="0" smtClean="0"/>
              <a:t>)</a:t>
            </a:r>
          </a:p>
          <a:p>
            <a:pPr>
              <a:lnSpc>
                <a:spcPts val="3700"/>
              </a:lnSpc>
            </a:pPr>
            <a:r>
              <a:rPr kumimoji="1" lang="ja-JP" altLang="en-US" dirty="0" smtClean="0">
                <a:solidFill>
                  <a:srgbClr val="FF0000"/>
                </a:solidFill>
              </a:rPr>
              <a:t>国際役員会</a:t>
            </a:r>
            <a:r>
              <a:rPr kumimoji="1" lang="ja-JP" altLang="en-US" dirty="0" smtClean="0">
                <a:solidFill>
                  <a:srgbClr val="CC0066"/>
                </a:solidFill>
              </a:rPr>
              <a:t>での問題および採点基準の</a:t>
            </a:r>
            <a:r>
              <a:rPr lang="ja-JP" altLang="en-US" dirty="0">
                <a:solidFill>
                  <a:srgbClr val="CC0066"/>
                </a:solidFill>
              </a:rPr>
              <a:t>検討</a:t>
            </a:r>
            <a:endParaRPr kumimoji="1" lang="en-US" altLang="ja-JP" dirty="0" smtClean="0">
              <a:solidFill>
                <a:srgbClr val="CC0066"/>
              </a:solidFill>
            </a:endParaRPr>
          </a:p>
          <a:p>
            <a:pPr marL="0" indent="0">
              <a:lnSpc>
                <a:spcPts val="3700"/>
              </a:lnSpc>
              <a:buNone/>
            </a:pPr>
            <a:r>
              <a:rPr lang="ja-JP" altLang="en-US" dirty="0" smtClean="0"/>
              <a:t>　　　</a:t>
            </a:r>
            <a:r>
              <a:rPr kumimoji="1" lang="ja-JP" altLang="en-US" sz="2800" dirty="0" smtClean="0"/>
              <a:t>議論の取りまとめと修正</a:t>
            </a:r>
            <a:r>
              <a:rPr kumimoji="1" lang="en-US" altLang="ja-JP" sz="2800" dirty="0" smtClean="0"/>
              <a:t>(</a:t>
            </a:r>
            <a:r>
              <a:rPr kumimoji="1" lang="ja-JP" altLang="en-US" sz="2800" dirty="0" smtClean="0">
                <a:solidFill>
                  <a:srgbClr val="0000FF"/>
                </a:solidFill>
              </a:rPr>
              <a:t>試験前日</a:t>
            </a:r>
            <a:r>
              <a:rPr kumimoji="1" lang="en-US" altLang="ja-JP" sz="2800" dirty="0" smtClean="0"/>
              <a:t>)</a:t>
            </a:r>
          </a:p>
          <a:p>
            <a:pPr>
              <a:lnSpc>
                <a:spcPts val="3700"/>
              </a:lnSpc>
            </a:pPr>
            <a:r>
              <a:rPr lang="ja-JP" altLang="en-US" dirty="0" smtClean="0">
                <a:solidFill>
                  <a:srgbClr val="FF0000"/>
                </a:solidFill>
              </a:rPr>
              <a:t>採点</a:t>
            </a:r>
            <a:r>
              <a:rPr lang="ja-JP" altLang="en-US" dirty="0" smtClean="0"/>
              <a:t>  </a:t>
            </a:r>
            <a:endParaRPr lang="en-US" altLang="ja-JP" dirty="0" smtClean="0"/>
          </a:p>
          <a:p>
            <a:pPr marL="0" indent="0">
              <a:lnSpc>
                <a:spcPts val="3700"/>
              </a:lnSpc>
              <a:buNone/>
            </a:pPr>
            <a:r>
              <a:rPr lang="ja-JP" altLang="en-US" dirty="0" smtClean="0"/>
              <a:t>　　　</a:t>
            </a:r>
            <a:r>
              <a:rPr lang="ja-JP" altLang="en-US" sz="2800" dirty="0" smtClean="0">
                <a:solidFill>
                  <a:srgbClr val="0000FF"/>
                </a:solidFill>
              </a:rPr>
              <a:t>各国言語</a:t>
            </a:r>
            <a:r>
              <a:rPr lang="ja-JP" altLang="en-US" sz="2800" dirty="0" smtClean="0"/>
              <a:t>で書かれた答案⇒外国人研究者の協力</a:t>
            </a:r>
            <a:endParaRPr lang="en-US" altLang="ja-JP" sz="2800" dirty="0" smtClean="0"/>
          </a:p>
          <a:p>
            <a:pPr>
              <a:lnSpc>
                <a:spcPts val="3700"/>
              </a:lnSpc>
            </a:pPr>
            <a:r>
              <a:rPr kumimoji="1" lang="ja-JP" altLang="en-US" dirty="0" smtClean="0">
                <a:solidFill>
                  <a:srgbClr val="FF0000"/>
                </a:solidFill>
              </a:rPr>
              <a:t>採点調整交渉</a:t>
            </a:r>
            <a:r>
              <a:rPr kumimoji="1" lang="ja-JP" altLang="en-US" dirty="0" smtClean="0"/>
              <a:t>（</a:t>
            </a:r>
            <a:r>
              <a:rPr kumimoji="1" lang="en-US" altLang="ja-JP" dirty="0" smtClean="0"/>
              <a:t>Moderation)</a:t>
            </a:r>
          </a:p>
          <a:p>
            <a:pPr marL="0" lvl="0" indent="0">
              <a:lnSpc>
                <a:spcPts val="3700"/>
              </a:lnSpc>
              <a:buNone/>
            </a:pPr>
            <a:r>
              <a:rPr lang="ja-JP" altLang="en-US" sz="2800" dirty="0" smtClean="0">
                <a:solidFill>
                  <a:srgbClr val="0000FF"/>
                </a:solidFill>
              </a:rPr>
              <a:t>        ホスト国採点委員と各国役員との交渉</a:t>
            </a:r>
            <a:endParaRPr lang="en-US" altLang="ja-JP" sz="2800" dirty="0" smtClean="0">
              <a:solidFill>
                <a:srgbClr val="0000FF"/>
              </a:solidFill>
            </a:endParaRPr>
          </a:p>
          <a:p>
            <a:pPr marL="0" lvl="0" indent="0">
              <a:lnSpc>
                <a:spcPts val="3700"/>
              </a:lnSpc>
              <a:buNone/>
            </a:pPr>
            <a:r>
              <a:rPr lang="ja-JP" altLang="en-US" sz="2800" dirty="0">
                <a:solidFill>
                  <a:srgbClr val="0000FF"/>
                </a:solidFill>
              </a:rPr>
              <a:t>　</a:t>
            </a:r>
            <a:r>
              <a:rPr lang="ja-JP" altLang="en-US" sz="2800" dirty="0" smtClean="0">
                <a:solidFill>
                  <a:srgbClr val="0000FF"/>
                </a:solidFill>
              </a:rPr>
              <a:t>　　 ブレない採点基準</a:t>
            </a:r>
            <a:endParaRPr lang="en-US" altLang="ja-JP" sz="2800" dirty="0">
              <a:solidFill>
                <a:srgbClr val="000000"/>
              </a:solidFill>
            </a:endParaRPr>
          </a:p>
          <a:p>
            <a:pPr marL="0" indent="0">
              <a:lnSpc>
                <a:spcPts val="3700"/>
              </a:lnSpc>
              <a:buNone/>
            </a:pPr>
            <a:endParaRPr kumimoji="1" lang="ja-JP" altLang="en-US" dirty="0"/>
          </a:p>
        </p:txBody>
      </p:sp>
      <p:sp>
        <p:nvSpPr>
          <p:cNvPr id="4" name="Line 7"/>
          <p:cNvSpPr>
            <a:spLocks noChangeShapeType="1"/>
          </p:cNvSpPr>
          <p:nvPr/>
        </p:nvSpPr>
        <p:spPr bwMode="auto">
          <a:xfrm>
            <a:off x="36512" y="835124"/>
            <a:ext cx="9144000" cy="1588"/>
          </a:xfrm>
          <a:prstGeom prst="line">
            <a:avLst/>
          </a:prstGeom>
          <a:noFill/>
          <a:ln w="57150" cmpd="thinThick">
            <a:solidFill>
              <a:srgbClr val="9A88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ja-JP" altLang="en-US" b="1" smtClean="0">
              <a:solidFill>
                <a:srgbClr val="000000"/>
              </a:solidFill>
            </a:endParaRPr>
          </a:p>
        </p:txBody>
      </p:sp>
    </p:spTree>
    <p:extLst>
      <p:ext uri="{BB962C8B-B14F-4D97-AF65-F5344CB8AC3E}">
        <p14:creationId xmlns:p14="http://schemas.microsoft.com/office/powerpoint/2010/main" val="5538257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グラフ 24"/>
          <p:cNvGraphicFramePr>
            <a:graphicFrameLocks/>
          </p:cNvGraphicFramePr>
          <p:nvPr>
            <p:extLst>
              <p:ext uri="{D42A27DB-BD31-4B8C-83A1-F6EECF244321}">
                <p14:modId xmlns:p14="http://schemas.microsoft.com/office/powerpoint/2010/main" val="2190010607"/>
              </p:ext>
            </p:extLst>
          </p:nvPr>
        </p:nvGraphicFramePr>
        <p:xfrm>
          <a:off x="1187450" y="753509"/>
          <a:ext cx="6859362" cy="4110084"/>
        </p:xfrm>
        <a:graphic>
          <a:graphicData uri="http://schemas.openxmlformats.org/drawingml/2006/chart">
            <c:chart xmlns:c="http://schemas.openxmlformats.org/drawingml/2006/chart" xmlns:r="http://schemas.openxmlformats.org/officeDocument/2006/relationships" r:id="rId2"/>
          </a:graphicData>
        </a:graphic>
      </p:graphicFrame>
      <p:sp>
        <p:nvSpPr>
          <p:cNvPr id="2051" name="Rectangle 5"/>
          <p:cNvSpPr>
            <a:spLocks noChangeArrowheads="1"/>
          </p:cNvSpPr>
          <p:nvPr/>
        </p:nvSpPr>
        <p:spPr bwMode="auto">
          <a:xfrm>
            <a:off x="1187450" y="4325665"/>
            <a:ext cx="7345363" cy="720725"/>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smtClean="0">
              <a:solidFill>
                <a:srgbClr val="000000"/>
              </a:solidFill>
            </a:endParaRPr>
          </a:p>
        </p:txBody>
      </p:sp>
      <p:sp>
        <p:nvSpPr>
          <p:cNvPr id="2052" name="Rectangle 6"/>
          <p:cNvSpPr>
            <a:spLocks noChangeArrowheads="1"/>
          </p:cNvSpPr>
          <p:nvPr/>
        </p:nvSpPr>
        <p:spPr bwMode="auto">
          <a:xfrm>
            <a:off x="1116013" y="509315"/>
            <a:ext cx="7272337" cy="288925"/>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ja-JP" altLang="ja-JP" smtClean="0">
              <a:solidFill>
                <a:srgbClr val="000000"/>
              </a:solidFill>
            </a:endParaRPr>
          </a:p>
        </p:txBody>
      </p:sp>
      <p:sp>
        <p:nvSpPr>
          <p:cNvPr id="2053" name="Rectangle 7"/>
          <p:cNvSpPr>
            <a:spLocks noChangeArrowheads="1"/>
          </p:cNvSpPr>
          <p:nvPr/>
        </p:nvSpPr>
        <p:spPr bwMode="auto">
          <a:xfrm rot="-5400000">
            <a:off x="-1332706" y="3100909"/>
            <a:ext cx="5040313" cy="288925"/>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smtClean="0">
              <a:solidFill>
                <a:srgbClr val="000000"/>
              </a:solidFill>
            </a:endParaRPr>
          </a:p>
        </p:txBody>
      </p:sp>
      <p:sp>
        <p:nvSpPr>
          <p:cNvPr id="2054" name="Rectangle 8"/>
          <p:cNvSpPr>
            <a:spLocks noChangeArrowheads="1"/>
          </p:cNvSpPr>
          <p:nvPr/>
        </p:nvSpPr>
        <p:spPr bwMode="auto">
          <a:xfrm rot="-5400000">
            <a:off x="5579269" y="2564334"/>
            <a:ext cx="5040313" cy="288925"/>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smtClean="0">
              <a:solidFill>
                <a:srgbClr val="000000"/>
              </a:solidFill>
            </a:endParaRPr>
          </a:p>
        </p:txBody>
      </p:sp>
      <p:sp>
        <p:nvSpPr>
          <p:cNvPr id="2055" name="Text Box 9"/>
          <p:cNvSpPr txBox="1">
            <a:spLocks noChangeArrowheads="1"/>
          </p:cNvSpPr>
          <p:nvPr/>
        </p:nvSpPr>
        <p:spPr bwMode="auto">
          <a:xfrm rot="-2720835">
            <a:off x="1450182" y="4372496"/>
            <a:ext cx="692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fontAlgn="base" hangingPunct="1">
              <a:spcBef>
                <a:spcPct val="0"/>
              </a:spcBef>
              <a:spcAft>
                <a:spcPct val="0"/>
              </a:spcAft>
            </a:pPr>
            <a:r>
              <a:rPr lang="en-US" altLang="ja-JP" smtClean="0">
                <a:solidFill>
                  <a:srgbClr val="000000"/>
                </a:solidFill>
              </a:rPr>
              <a:t>1967</a:t>
            </a:r>
          </a:p>
        </p:txBody>
      </p:sp>
      <p:sp>
        <p:nvSpPr>
          <p:cNvPr id="2056" name="Text Box 11"/>
          <p:cNvSpPr txBox="1">
            <a:spLocks noChangeArrowheads="1"/>
          </p:cNvSpPr>
          <p:nvPr/>
        </p:nvSpPr>
        <p:spPr bwMode="auto">
          <a:xfrm rot="-2720835">
            <a:off x="1862932" y="4372496"/>
            <a:ext cx="692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fontAlgn="base" hangingPunct="1">
              <a:spcBef>
                <a:spcPct val="0"/>
              </a:spcBef>
              <a:spcAft>
                <a:spcPct val="0"/>
              </a:spcAft>
            </a:pPr>
            <a:r>
              <a:rPr lang="en-US" altLang="ja-JP" smtClean="0">
                <a:solidFill>
                  <a:srgbClr val="000000"/>
                </a:solidFill>
              </a:rPr>
              <a:t>1970</a:t>
            </a:r>
          </a:p>
        </p:txBody>
      </p:sp>
      <p:sp>
        <p:nvSpPr>
          <p:cNvPr id="2057" name="Text Box 12"/>
          <p:cNvSpPr txBox="1">
            <a:spLocks noChangeArrowheads="1"/>
          </p:cNvSpPr>
          <p:nvPr/>
        </p:nvSpPr>
        <p:spPr bwMode="auto">
          <a:xfrm rot="-2720835">
            <a:off x="3159919" y="4372497"/>
            <a:ext cx="692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fontAlgn="base" hangingPunct="1">
              <a:spcBef>
                <a:spcPct val="0"/>
              </a:spcBef>
              <a:spcAft>
                <a:spcPct val="0"/>
              </a:spcAft>
            </a:pPr>
            <a:r>
              <a:rPr lang="en-US" altLang="ja-JP" smtClean="0">
                <a:solidFill>
                  <a:srgbClr val="000000"/>
                </a:solidFill>
              </a:rPr>
              <a:t>1980</a:t>
            </a:r>
          </a:p>
        </p:txBody>
      </p:sp>
      <p:sp>
        <p:nvSpPr>
          <p:cNvPr id="2058" name="Text Box 13"/>
          <p:cNvSpPr txBox="1">
            <a:spLocks noChangeArrowheads="1"/>
          </p:cNvSpPr>
          <p:nvPr/>
        </p:nvSpPr>
        <p:spPr bwMode="auto">
          <a:xfrm rot="-2720835">
            <a:off x="4455319" y="4370909"/>
            <a:ext cx="692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fontAlgn="base" hangingPunct="1">
              <a:spcBef>
                <a:spcPct val="0"/>
              </a:spcBef>
              <a:spcAft>
                <a:spcPct val="0"/>
              </a:spcAft>
            </a:pPr>
            <a:r>
              <a:rPr lang="en-US" altLang="ja-JP" smtClean="0">
                <a:solidFill>
                  <a:srgbClr val="000000"/>
                </a:solidFill>
              </a:rPr>
              <a:t>1990</a:t>
            </a:r>
          </a:p>
        </p:txBody>
      </p:sp>
      <p:sp>
        <p:nvSpPr>
          <p:cNvPr id="2059" name="Text Box 14"/>
          <p:cNvSpPr txBox="1">
            <a:spLocks noChangeArrowheads="1"/>
          </p:cNvSpPr>
          <p:nvPr/>
        </p:nvSpPr>
        <p:spPr bwMode="auto">
          <a:xfrm rot="-2720835">
            <a:off x="5752307" y="4343921"/>
            <a:ext cx="692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fontAlgn="base" hangingPunct="1">
              <a:spcBef>
                <a:spcPct val="0"/>
              </a:spcBef>
              <a:spcAft>
                <a:spcPct val="0"/>
              </a:spcAft>
            </a:pPr>
            <a:r>
              <a:rPr lang="en-US" altLang="ja-JP" smtClean="0">
                <a:solidFill>
                  <a:srgbClr val="000000"/>
                </a:solidFill>
              </a:rPr>
              <a:t>2000</a:t>
            </a:r>
          </a:p>
        </p:txBody>
      </p:sp>
      <p:sp>
        <p:nvSpPr>
          <p:cNvPr id="2060" name="Text Box 15"/>
          <p:cNvSpPr txBox="1">
            <a:spLocks noChangeArrowheads="1"/>
          </p:cNvSpPr>
          <p:nvPr/>
        </p:nvSpPr>
        <p:spPr bwMode="auto">
          <a:xfrm rot="-2720835">
            <a:off x="7047707" y="4343921"/>
            <a:ext cx="692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fontAlgn="base" hangingPunct="1">
              <a:spcBef>
                <a:spcPct val="0"/>
              </a:spcBef>
              <a:spcAft>
                <a:spcPct val="0"/>
              </a:spcAft>
            </a:pPr>
            <a:r>
              <a:rPr lang="en-US" altLang="ja-JP" smtClean="0">
                <a:solidFill>
                  <a:srgbClr val="000000"/>
                </a:solidFill>
              </a:rPr>
              <a:t>2010</a:t>
            </a:r>
          </a:p>
        </p:txBody>
      </p:sp>
      <p:sp>
        <p:nvSpPr>
          <p:cNvPr id="2061" name="Text Box 18"/>
          <p:cNvSpPr txBox="1">
            <a:spLocks noChangeArrowheads="1"/>
          </p:cNvSpPr>
          <p:nvPr/>
        </p:nvSpPr>
        <p:spPr bwMode="auto">
          <a:xfrm>
            <a:off x="2319338" y="1757090"/>
            <a:ext cx="31369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fontAlgn="base" hangingPunct="1">
              <a:spcBef>
                <a:spcPct val="0"/>
              </a:spcBef>
              <a:spcAft>
                <a:spcPct val="0"/>
              </a:spcAft>
            </a:pPr>
            <a:r>
              <a:rPr lang="en-US" altLang="ja-JP" sz="1600" smtClean="0">
                <a:solidFill>
                  <a:srgbClr val="000000"/>
                </a:solidFill>
              </a:rPr>
              <a:t>1973, 1978, 1980</a:t>
            </a:r>
            <a:r>
              <a:rPr lang="ja-JP" altLang="en-US" sz="1600" smtClean="0">
                <a:solidFill>
                  <a:srgbClr val="000000"/>
                </a:solidFill>
              </a:rPr>
              <a:t>年は開催されず</a:t>
            </a:r>
          </a:p>
        </p:txBody>
      </p:sp>
      <p:sp>
        <p:nvSpPr>
          <p:cNvPr id="2062" name="Text Box 19"/>
          <p:cNvSpPr txBox="1">
            <a:spLocks noChangeArrowheads="1"/>
          </p:cNvSpPr>
          <p:nvPr/>
        </p:nvSpPr>
        <p:spPr bwMode="auto">
          <a:xfrm>
            <a:off x="7524750" y="4390753"/>
            <a:ext cx="412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fontAlgn="base" hangingPunct="1">
              <a:spcBef>
                <a:spcPct val="0"/>
              </a:spcBef>
              <a:spcAft>
                <a:spcPct val="0"/>
              </a:spcAft>
            </a:pPr>
            <a:r>
              <a:rPr lang="ja-JP" altLang="en-US" smtClean="0">
                <a:solidFill>
                  <a:srgbClr val="000000"/>
                </a:solidFill>
              </a:rPr>
              <a:t>年</a:t>
            </a:r>
          </a:p>
        </p:txBody>
      </p:sp>
      <p:sp>
        <p:nvSpPr>
          <p:cNvPr id="2063" name="Text Box 20"/>
          <p:cNvSpPr txBox="1">
            <a:spLocks noChangeArrowheads="1"/>
          </p:cNvSpPr>
          <p:nvPr/>
        </p:nvSpPr>
        <p:spPr bwMode="auto">
          <a:xfrm rot="-5400000">
            <a:off x="677863" y="2374627"/>
            <a:ext cx="1200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fontAlgn="base" hangingPunct="1">
              <a:spcBef>
                <a:spcPct val="0"/>
              </a:spcBef>
              <a:spcAft>
                <a:spcPct val="0"/>
              </a:spcAft>
            </a:pPr>
            <a:r>
              <a:rPr lang="ja-JP" altLang="en-US" sz="2000" smtClean="0">
                <a:solidFill>
                  <a:srgbClr val="000000"/>
                </a:solidFill>
              </a:rPr>
              <a:t>参加国数</a:t>
            </a:r>
          </a:p>
        </p:txBody>
      </p:sp>
      <p:sp>
        <p:nvSpPr>
          <p:cNvPr id="2064" name="Text Box 21"/>
          <p:cNvSpPr txBox="1">
            <a:spLocks noChangeArrowheads="1"/>
          </p:cNvSpPr>
          <p:nvPr/>
        </p:nvSpPr>
        <p:spPr bwMode="auto">
          <a:xfrm>
            <a:off x="2483768" y="1076445"/>
            <a:ext cx="314166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fontAlgn="base" hangingPunct="1">
              <a:spcBef>
                <a:spcPct val="0"/>
              </a:spcBef>
              <a:spcAft>
                <a:spcPct val="0"/>
              </a:spcAft>
            </a:pPr>
            <a:r>
              <a:rPr lang="ja-JP" altLang="en-US" dirty="0" smtClean="0">
                <a:solidFill>
                  <a:srgbClr val="000000"/>
                </a:solidFill>
              </a:rPr>
              <a:t>国際物理オリンピック参加国数</a:t>
            </a:r>
          </a:p>
        </p:txBody>
      </p:sp>
      <p:sp>
        <p:nvSpPr>
          <p:cNvPr id="2065" name="Line 23"/>
          <p:cNvSpPr>
            <a:spLocks noChangeShapeType="1"/>
          </p:cNvSpPr>
          <p:nvPr/>
        </p:nvSpPr>
        <p:spPr bwMode="auto">
          <a:xfrm>
            <a:off x="6918325" y="1150665"/>
            <a:ext cx="647700" cy="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ja-JP" altLang="en-US" smtClean="0">
              <a:solidFill>
                <a:srgbClr val="000000"/>
              </a:solidFill>
            </a:endParaRPr>
          </a:p>
        </p:txBody>
      </p:sp>
      <p:sp>
        <p:nvSpPr>
          <p:cNvPr id="2066" name="Line 24"/>
          <p:cNvSpPr>
            <a:spLocks noChangeShapeType="1"/>
          </p:cNvSpPr>
          <p:nvPr/>
        </p:nvSpPr>
        <p:spPr bwMode="auto">
          <a:xfrm flipV="1">
            <a:off x="6931025" y="1150665"/>
            <a:ext cx="0" cy="2159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ja-JP" altLang="en-US" smtClean="0">
              <a:solidFill>
                <a:srgbClr val="000000"/>
              </a:solidFill>
            </a:endParaRPr>
          </a:p>
        </p:txBody>
      </p:sp>
      <p:sp>
        <p:nvSpPr>
          <p:cNvPr id="2068" name="Text Box 25"/>
          <p:cNvSpPr txBox="1">
            <a:spLocks noChangeArrowheads="1"/>
          </p:cNvSpPr>
          <p:nvPr/>
        </p:nvSpPr>
        <p:spPr bwMode="auto">
          <a:xfrm>
            <a:off x="7721922" y="860421"/>
            <a:ext cx="1098550" cy="366713"/>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eaLnBrk="1" fontAlgn="base" hangingPunct="1">
              <a:spcBef>
                <a:spcPct val="0"/>
              </a:spcBef>
              <a:spcAft>
                <a:spcPct val="0"/>
              </a:spcAft>
            </a:pPr>
            <a:r>
              <a:rPr lang="ja-JP" altLang="en-US" dirty="0" smtClean="0">
                <a:solidFill>
                  <a:srgbClr val="000000"/>
                </a:solidFill>
              </a:rPr>
              <a:t>日本参加</a:t>
            </a:r>
          </a:p>
        </p:txBody>
      </p:sp>
      <p:sp>
        <p:nvSpPr>
          <p:cNvPr id="2069" name="Rectangle 8"/>
          <p:cNvSpPr>
            <a:spLocks noChangeArrowheads="1"/>
          </p:cNvSpPr>
          <p:nvPr/>
        </p:nvSpPr>
        <p:spPr bwMode="auto">
          <a:xfrm rot="-5400000">
            <a:off x="-612775" y="2596878"/>
            <a:ext cx="4105275" cy="73025"/>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smtClean="0">
              <a:solidFill>
                <a:srgbClr val="000000"/>
              </a:solidFill>
            </a:endParaRPr>
          </a:p>
        </p:txBody>
      </p:sp>
      <p:sp>
        <p:nvSpPr>
          <p:cNvPr id="2" name="テキスト ボックス 1"/>
          <p:cNvSpPr txBox="1"/>
          <p:nvPr/>
        </p:nvSpPr>
        <p:spPr>
          <a:xfrm>
            <a:off x="1098282" y="44624"/>
            <a:ext cx="6930102" cy="646331"/>
          </a:xfrm>
          <a:prstGeom prst="rect">
            <a:avLst/>
          </a:prstGeom>
          <a:noFill/>
        </p:spPr>
        <p:txBody>
          <a:bodyPr wrap="none" rtlCol="0">
            <a:spAutoFit/>
          </a:bodyPr>
          <a:lstStyle/>
          <a:p>
            <a:r>
              <a:rPr kumimoji="1" lang="en-US" altLang="ja-JP" sz="3600" dirty="0" smtClean="0">
                <a:solidFill>
                  <a:srgbClr val="996600"/>
                </a:solidFill>
              </a:rPr>
              <a:t>Organizing Committee </a:t>
            </a:r>
            <a:r>
              <a:rPr kumimoji="1" lang="ja-JP" altLang="en-US" sz="3600" dirty="0" smtClean="0">
                <a:solidFill>
                  <a:srgbClr val="996600"/>
                </a:solidFill>
              </a:rPr>
              <a:t>の</a:t>
            </a:r>
            <a:r>
              <a:rPr kumimoji="1" lang="en-US" altLang="ja-JP" sz="3600" dirty="0" smtClean="0">
                <a:solidFill>
                  <a:srgbClr val="996600"/>
                </a:solidFill>
              </a:rPr>
              <a:t>Mission</a:t>
            </a:r>
            <a:endParaRPr kumimoji="1" lang="ja-JP" altLang="en-US" sz="3600" dirty="0">
              <a:solidFill>
                <a:srgbClr val="996600"/>
              </a:solidFill>
            </a:endParaRPr>
          </a:p>
        </p:txBody>
      </p:sp>
      <p:sp>
        <p:nvSpPr>
          <p:cNvPr id="4" name="テキスト ボックス 3"/>
          <p:cNvSpPr txBox="1"/>
          <p:nvPr/>
        </p:nvSpPr>
        <p:spPr>
          <a:xfrm>
            <a:off x="35496" y="4941168"/>
            <a:ext cx="9353843" cy="2462213"/>
          </a:xfrm>
          <a:prstGeom prst="rect">
            <a:avLst/>
          </a:prstGeom>
          <a:noFill/>
        </p:spPr>
        <p:txBody>
          <a:bodyPr wrap="none" rtlCol="0">
            <a:spAutoFit/>
          </a:bodyPr>
          <a:lstStyle/>
          <a:p>
            <a:r>
              <a:rPr kumimoji="1" lang="ja-JP" altLang="en-US" sz="2200" dirty="0" smtClean="0"/>
              <a:t>・</a:t>
            </a:r>
            <a:r>
              <a:rPr lang="ja-JP" altLang="en-US" sz="2200" dirty="0" smtClean="0"/>
              <a:t>海外から： </a:t>
            </a:r>
            <a:r>
              <a:rPr kumimoji="1" lang="ja-JP" altLang="en-US" sz="2200" dirty="0" smtClean="0"/>
              <a:t>選手 約</a:t>
            </a:r>
            <a:r>
              <a:rPr kumimoji="1" lang="en-US" altLang="ja-JP" sz="2200" dirty="0" smtClean="0">
                <a:solidFill>
                  <a:srgbClr val="FF0000"/>
                </a:solidFill>
              </a:rPr>
              <a:t>400</a:t>
            </a:r>
            <a:r>
              <a:rPr kumimoji="1" lang="ja-JP" altLang="en-US" sz="2200" dirty="0" smtClean="0">
                <a:solidFill>
                  <a:srgbClr val="FF0000"/>
                </a:solidFill>
              </a:rPr>
              <a:t>名</a:t>
            </a:r>
            <a:r>
              <a:rPr kumimoji="1" lang="ja-JP" altLang="en-US" sz="2200" dirty="0" smtClean="0"/>
              <a:t>　役員 </a:t>
            </a:r>
            <a:r>
              <a:rPr kumimoji="1" lang="en-US" altLang="ja-JP" sz="2200" dirty="0" smtClean="0">
                <a:solidFill>
                  <a:srgbClr val="FF0000"/>
                </a:solidFill>
              </a:rPr>
              <a:t>200</a:t>
            </a:r>
            <a:r>
              <a:rPr kumimoji="1" lang="ja-JP" altLang="en-US" sz="2200" dirty="0" smtClean="0">
                <a:solidFill>
                  <a:srgbClr val="FF0000"/>
                </a:solidFill>
              </a:rPr>
              <a:t>名</a:t>
            </a:r>
            <a:r>
              <a:rPr kumimoji="1" lang="ja-JP" altLang="en-US" sz="2200" dirty="0" smtClean="0"/>
              <a:t>弱　</a:t>
            </a:r>
            <a:r>
              <a:rPr kumimoji="1" lang="en-US" altLang="ja-JP" sz="2200" dirty="0" smtClean="0"/>
              <a:t>(</a:t>
            </a:r>
            <a:r>
              <a:rPr lang="ja-JP" altLang="en-US" sz="2200" dirty="0"/>
              <a:t>選手・</a:t>
            </a:r>
            <a:r>
              <a:rPr lang="ja-JP" altLang="en-US" sz="2200" dirty="0" smtClean="0"/>
              <a:t>役員は別行動</a:t>
            </a:r>
            <a:r>
              <a:rPr kumimoji="1" lang="en-US" altLang="ja-JP" sz="2200" dirty="0" smtClean="0"/>
              <a:t>)</a:t>
            </a:r>
          </a:p>
          <a:p>
            <a:r>
              <a:rPr lang="ja-JP" altLang="en-US" sz="2200" dirty="0" smtClean="0"/>
              <a:t>　ホスト国：ボランティア約</a:t>
            </a:r>
            <a:r>
              <a:rPr lang="en-US" altLang="ja-JP" sz="2200" dirty="0" smtClean="0">
                <a:solidFill>
                  <a:srgbClr val="0000FF"/>
                </a:solidFill>
              </a:rPr>
              <a:t>150</a:t>
            </a:r>
            <a:r>
              <a:rPr lang="ja-JP" altLang="en-US" sz="2200" dirty="0" smtClean="0">
                <a:solidFill>
                  <a:srgbClr val="0000FF"/>
                </a:solidFill>
              </a:rPr>
              <a:t>名</a:t>
            </a:r>
            <a:r>
              <a:rPr lang="ja-JP" altLang="en-US" sz="2200" dirty="0" smtClean="0"/>
              <a:t>：チームガイド、役員の補助等</a:t>
            </a:r>
            <a:endParaRPr lang="en-US" altLang="ja-JP" sz="2200" dirty="0" smtClean="0"/>
          </a:p>
          <a:p>
            <a:r>
              <a:rPr lang="ja-JP" altLang="en-US" sz="2200" dirty="0" smtClean="0"/>
              <a:t>　　　　　　　委員会委員</a:t>
            </a:r>
            <a:r>
              <a:rPr lang="en-US" altLang="ja-JP" sz="2200" dirty="0" smtClean="0">
                <a:solidFill>
                  <a:srgbClr val="0000FF"/>
                </a:solidFill>
              </a:rPr>
              <a:t>100</a:t>
            </a:r>
            <a:r>
              <a:rPr lang="ja-JP" altLang="en-US" sz="2200" dirty="0" smtClean="0">
                <a:solidFill>
                  <a:srgbClr val="0000FF"/>
                </a:solidFill>
              </a:rPr>
              <a:t>名</a:t>
            </a:r>
            <a:r>
              <a:rPr lang="ja-JP" altLang="en-US" sz="2200" dirty="0" smtClean="0"/>
              <a:t>　　　⇒</a:t>
            </a:r>
            <a:r>
              <a:rPr lang="ja-JP" altLang="en-US" sz="2200" dirty="0" smtClean="0">
                <a:solidFill>
                  <a:srgbClr val="FF0000"/>
                </a:solidFill>
              </a:rPr>
              <a:t>総勢 </a:t>
            </a:r>
            <a:r>
              <a:rPr lang="en-US" altLang="ja-JP" sz="2200" dirty="0" smtClean="0">
                <a:solidFill>
                  <a:srgbClr val="FF0000"/>
                </a:solidFill>
              </a:rPr>
              <a:t>850</a:t>
            </a:r>
            <a:r>
              <a:rPr lang="ja-JP" altLang="en-US" sz="2200" dirty="0" smtClean="0">
                <a:solidFill>
                  <a:srgbClr val="FF0000"/>
                </a:solidFill>
              </a:rPr>
              <a:t>名</a:t>
            </a:r>
            <a:endParaRPr lang="en-US" altLang="ja-JP" sz="2200" dirty="0" smtClean="0">
              <a:solidFill>
                <a:srgbClr val="FF0000"/>
              </a:solidFill>
            </a:endParaRPr>
          </a:p>
          <a:p>
            <a:r>
              <a:rPr lang="ja-JP" altLang="en-US" sz="2200" dirty="0"/>
              <a:t>・空港で出迎え、空港まで</a:t>
            </a:r>
            <a:r>
              <a:rPr lang="ja-JP" altLang="en-US" sz="2200" dirty="0" smtClean="0"/>
              <a:t>見送り。国内</a:t>
            </a:r>
            <a:r>
              <a:rPr lang="ja-JP" altLang="en-US" sz="2200" dirty="0"/>
              <a:t>で</a:t>
            </a:r>
            <a:r>
              <a:rPr lang="ja-JP" altLang="en-US" sz="2200" dirty="0" smtClean="0"/>
              <a:t>の責任はすべて</a:t>
            </a:r>
            <a:r>
              <a:rPr lang="en-US" altLang="ja-JP" sz="2200" dirty="0" smtClean="0"/>
              <a:t>Organizing Comm.</a:t>
            </a:r>
            <a:endParaRPr lang="en-US" altLang="ja-JP" sz="2200" dirty="0" smtClean="0">
              <a:solidFill>
                <a:srgbClr val="FF0000"/>
              </a:solidFill>
            </a:endParaRPr>
          </a:p>
          <a:p>
            <a:r>
              <a:rPr kumimoji="1" lang="ja-JP" altLang="en-US" sz="2200" dirty="0" smtClean="0"/>
              <a:t>・</a:t>
            </a:r>
            <a:r>
              <a:rPr lang="ja-JP" altLang="en-US" sz="2200" dirty="0" smtClean="0">
                <a:solidFill>
                  <a:srgbClr val="0000FF"/>
                </a:solidFill>
              </a:rPr>
              <a:t>３食の面倒</a:t>
            </a:r>
            <a:r>
              <a:rPr lang="ja-JP" altLang="en-US" sz="2200" dirty="0" smtClean="0"/>
              <a:t>　（食事制限のある参加者多数）、移動、エクスカーション</a:t>
            </a:r>
            <a:endParaRPr lang="en-US" altLang="ja-JP" sz="2200" dirty="0" smtClean="0"/>
          </a:p>
          <a:p>
            <a:endParaRPr kumimoji="1" lang="en-US" altLang="ja-JP" sz="2200" dirty="0" smtClean="0"/>
          </a:p>
          <a:p>
            <a:endParaRPr kumimoji="1" lang="ja-JP" altLang="en-US" sz="2200" dirty="0"/>
          </a:p>
        </p:txBody>
      </p:sp>
      <p:sp>
        <p:nvSpPr>
          <p:cNvPr id="23" name="Line 7"/>
          <p:cNvSpPr>
            <a:spLocks noChangeShapeType="1"/>
          </p:cNvSpPr>
          <p:nvPr/>
        </p:nvSpPr>
        <p:spPr bwMode="auto">
          <a:xfrm>
            <a:off x="36512" y="764704"/>
            <a:ext cx="9144000" cy="1588"/>
          </a:xfrm>
          <a:prstGeom prst="line">
            <a:avLst/>
          </a:prstGeom>
          <a:noFill/>
          <a:ln w="57150" cmpd="thinThick">
            <a:solidFill>
              <a:srgbClr val="9A88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ja-JP" altLang="en-US" b="1" smtClean="0">
              <a:solidFill>
                <a:srgbClr val="000000"/>
              </a:solidFill>
            </a:endParaRPr>
          </a:p>
        </p:txBody>
      </p:sp>
      <p:cxnSp>
        <p:nvCxnSpPr>
          <p:cNvPr id="24" name="直線矢印コネクタ 23"/>
          <p:cNvCxnSpPr/>
          <p:nvPr/>
        </p:nvCxnSpPr>
        <p:spPr>
          <a:xfrm>
            <a:off x="6550479" y="1563952"/>
            <a:ext cx="216024" cy="14401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6" name="テキスト ボックス 25"/>
          <p:cNvSpPr txBox="1"/>
          <p:nvPr/>
        </p:nvSpPr>
        <p:spPr>
          <a:xfrm>
            <a:off x="5940152" y="1340768"/>
            <a:ext cx="646331" cy="369332"/>
          </a:xfrm>
          <a:prstGeom prst="rect">
            <a:avLst/>
          </a:prstGeom>
          <a:noFill/>
        </p:spPr>
        <p:txBody>
          <a:bodyPr wrap="none" rtlCol="0">
            <a:spAutoFit/>
          </a:bodyPr>
          <a:lstStyle/>
          <a:p>
            <a:r>
              <a:rPr lang="ja-JP" altLang="en-US" dirty="0"/>
              <a:t>韓国</a:t>
            </a:r>
            <a:endParaRPr kumimoji="1" lang="ja-JP" altLang="en-US" dirty="0"/>
          </a:p>
        </p:txBody>
      </p:sp>
    </p:spTree>
    <p:extLst>
      <p:ext uri="{BB962C8B-B14F-4D97-AF65-F5344CB8AC3E}">
        <p14:creationId xmlns:p14="http://schemas.microsoft.com/office/powerpoint/2010/main" val="14420355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282" name="Picture 2" descr="DSC_73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96925"/>
            <a:ext cx="9144000" cy="6088063"/>
          </a:xfrm>
          <a:prstGeom prst="rect">
            <a:avLst/>
          </a:prstGeom>
          <a:noFill/>
          <a:extLst>
            <a:ext uri="{909E8E84-426E-40DD-AFC4-6F175D3DCCD1}">
              <a14:hiddenFill xmlns:a14="http://schemas.microsoft.com/office/drawing/2010/main">
                <a:solidFill>
                  <a:srgbClr val="FFFFFF"/>
                </a:solidFill>
              </a14:hiddenFill>
            </a:ext>
          </a:extLst>
        </p:spPr>
      </p:pic>
      <p:sp>
        <p:nvSpPr>
          <p:cNvPr id="353283" name="Text Box 3"/>
          <p:cNvSpPr txBox="1">
            <a:spLocks noChangeArrowheads="1"/>
          </p:cNvSpPr>
          <p:nvPr/>
        </p:nvSpPr>
        <p:spPr bwMode="auto">
          <a:xfrm>
            <a:off x="971550" y="207963"/>
            <a:ext cx="76327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ja-JP" sz="2800" b="1" smtClean="0">
                <a:solidFill>
                  <a:srgbClr val="996633"/>
                </a:solidFill>
                <a:latin typeface="HG丸ｺﾞｼｯｸM-PRO" pitchFamily="50" charset="-128"/>
                <a:ea typeface="HG丸ｺﾞｼｯｸM-PRO" pitchFamily="50" charset="-128"/>
              </a:rPr>
              <a:t>IPhO 2006 </a:t>
            </a:r>
            <a:r>
              <a:rPr lang="ja-JP" altLang="en-US" sz="2800" b="1" smtClean="0">
                <a:solidFill>
                  <a:srgbClr val="996633"/>
                </a:solidFill>
                <a:latin typeface="HG丸ｺﾞｼｯｸM-PRO" pitchFamily="50" charset="-128"/>
                <a:ea typeface="HG丸ｺﾞｼｯｸM-PRO" pitchFamily="50" charset="-128"/>
              </a:rPr>
              <a:t>シンガポール大会  開会式直前</a:t>
            </a:r>
          </a:p>
        </p:txBody>
      </p:sp>
      <p:sp>
        <p:nvSpPr>
          <p:cNvPr id="353284" name="Text Box 4"/>
          <p:cNvSpPr txBox="1">
            <a:spLocks noChangeArrowheads="1"/>
          </p:cNvSpPr>
          <p:nvPr/>
        </p:nvSpPr>
        <p:spPr bwMode="auto">
          <a:xfrm>
            <a:off x="4716463" y="842963"/>
            <a:ext cx="4897437"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ja-JP" b="1" dirty="0" smtClean="0">
                <a:solidFill>
                  <a:srgbClr val="FFFFFF"/>
                </a:solidFill>
                <a:latin typeface="ＭＳ 明朝" pitchFamily="17" charset="-128"/>
                <a:ea typeface="ＭＳ 明朝" pitchFamily="17" charset="-128"/>
              </a:rPr>
              <a:t>87</a:t>
            </a:r>
            <a:r>
              <a:rPr lang="ja-JP" altLang="en-US" b="1" dirty="0" smtClean="0">
                <a:solidFill>
                  <a:srgbClr val="FFFFFF"/>
                </a:solidFill>
                <a:ea typeface="ＭＳ 明朝" pitchFamily="17" charset="-128"/>
              </a:rPr>
              <a:t>カ国から</a:t>
            </a:r>
            <a:r>
              <a:rPr lang="en-US" altLang="ja-JP" b="1" dirty="0" smtClean="0">
                <a:solidFill>
                  <a:srgbClr val="FFFFFF"/>
                </a:solidFill>
                <a:ea typeface="ＭＳ 明朝" pitchFamily="17" charset="-128"/>
              </a:rPr>
              <a:t>398</a:t>
            </a:r>
            <a:r>
              <a:rPr lang="ja-JP" altLang="en-US" b="1" dirty="0" smtClean="0">
                <a:solidFill>
                  <a:srgbClr val="FFFFFF"/>
                </a:solidFill>
                <a:ea typeface="ＭＳ 明朝" pitchFamily="17" charset="-128"/>
              </a:rPr>
              <a:t>名</a:t>
            </a:r>
            <a:r>
              <a:rPr lang="ja-JP" altLang="en-US" b="1" dirty="0">
                <a:solidFill>
                  <a:srgbClr val="FFFFFF"/>
                </a:solidFill>
                <a:ea typeface="ＭＳ 明朝" pitchFamily="17" charset="-128"/>
              </a:rPr>
              <a:t>の</a:t>
            </a:r>
            <a:r>
              <a:rPr lang="ja-JP" altLang="en-US" b="1" dirty="0" smtClean="0">
                <a:solidFill>
                  <a:srgbClr val="FFFFFF"/>
                </a:solidFill>
                <a:ea typeface="ＭＳ 明朝" pitchFamily="17" charset="-128"/>
              </a:rPr>
              <a:t>高校生が集まる</a:t>
            </a:r>
          </a:p>
        </p:txBody>
      </p:sp>
      <p:sp>
        <p:nvSpPr>
          <p:cNvPr id="353285" name="Text Box 5"/>
          <p:cNvSpPr txBox="1">
            <a:spLocks noChangeArrowheads="1"/>
          </p:cNvSpPr>
          <p:nvPr/>
        </p:nvSpPr>
        <p:spPr bwMode="auto">
          <a:xfrm>
            <a:off x="539750" y="836613"/>
            <a:ext cx="20875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ja-JP" altLang="en-US" b="1" smtClean="0">
                <a:solidFill>
                  <a:srgbClr val="FFFFFF"/>
                </a:solidFill>
              </a:rPr>
              <a:t>２００６年７月９日</a:t>
            </a:r>
          </a:p>
        </p:txBody>
      </p:sp>
    </p:spTree>
    <p:extLst>
      <p:ext uri="{BB962C8B-B14F-4D97-AF65-F5344CB8AC3E}">
        <p14:creationId xmlns:p14="http://schemas.microsoft.com/office/powerpoint/2010/main" val="18740471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直線コネクタ 7"/>
          <p:cNvCxnSpPr/>
          <p:nvPr/>
        </p:nvCxnSpPr>
        <p:spPr>
          <a:xfrm>
            <a:off x="0" y="764704"/>
            <a:ext cx="9144000" cy="0"/>
          </a:xfrm>
          <a:prstGeom prst="line">
            <a:avLst/>
          </a:prstGeom>
          <a:ln w="76200" cmpd="thinThick">
            <a:solidFill>
              <a:srgbClr val="996600"/>
            </a:solidFill>
          </a:ln>
        </p:spPr>
        <p:style>
          <a:lnRef idx="1">
            <a:schemeClr val="accent1"/>
          </a:lnRef>
          <a:fillRef idx="0">
            <a:schemeClr val="accent1"/>
          </a:fillRef>
          <a:effectRef idx="0">
            <a:schemeClr val="accent1"/>
          </a:effectRef>
          <a:fontRef idx="minor">
            <a:schemeClr val="tx1"/>
          </a:fontRef>
        </p:style>
      </p:cxnSp>
      <p:sp>
        <p:nvSpPr>
          <p:cNvPr id="2" name="タイトル 1"/>
          <p:cNvSpPr>
            <a:spLocks noGrp="1"/>
          </p:cNvSpPr>
          <p:nvPr>
            <p:ph type="title"/>
          </p:nvPr>
        </p:nvSpPr>
        <p:spPr>
          <a:xfrm>
            <a:off x="285626" y="-171400"/>
            <a:ext cx="4070350" cy="1143000"/>
          </a:xfrm>
        </p:spPr>
        <p:txBody>
          <a:bodyPr>
            <a:normAutofit/>
          </a:bodyPr>
          <a:lstStyle/>
          <a:p>
            <a:pPr algn="l"/>
            <a:r>
              <a:rPr kumimoji="1" lang="en-US" altLang="ja-JP" sz="3600" dirty="0" smtClean="0"/>
              <a:t>IPhO2004 Korea</a:t>
            </a:r>
            <a:endParaRPr kumimoji="1" lang="ja-JP" altLang="en-US" sz="3600" dirty="0"/>
          </a:p>
        </p:txBody>
      </p:sp>
      <p:pic>
        <p:nvPicPr>
          <p:cNvPr id="5" name="Picture 71"/>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val="0"/>
              </a:ext>
            </a:extLst>
          </a:blip>
          <a:srcRect t="9277" b="5987"/>
          <a:stretch/>
        </p:blipFill>
        <p:spPr bwMode="auto">
          <a:xfrm>
            <a:off x="2252994" y="3146717"/>
            <a:ext cx="6927518" cy="3882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2311" r="4289" b="6036"/>
          <a:stretch/>
        </p:blipFill>
        <p:spPr bwMode="auto">
          <a:xfrm>
            <a:off x="4144488" y="0"/>
            <a:ext cx="5036024" cy="3357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テキスト ボックス 6"/>
          <p:cNvSpPr txBox="1"/>
          <p:nvPr/>
        </p:nvSpPr>
        <p:spPr>
          <a:xfrm>
            <a:off x="101667" y="894199"/>
            <a:ext cx="3280065" cy="2246769"/>
          </a:xfrm>
          <a:prstGeom prst="rect">
            <a:avLst/>
          </a:prstGeom>
          <a:noFill/>
        </p:spPr>
        <p:txBody>
          <a:bodyPr wrap="none" rtlCol="0">
            <a:spAutoFit/>
          </a:bodyPr>
          <a:lstStyle/>
          <a:p>
            <a:r>
              <a:rPr lang="en-US" altLang="ja-JP" sz="2000" dirty="0">
                <a:solidFill>
                  <a:prstClr val="black"/>
                </a:solidFill>
              </a:rPr>
              <a:t>73</a:t>
            </a:r>
            <a:r>
              <a:rPr lang="ja-JP" altLang="ja-JP" sz="2000" dirty="0">
                <a:solidFill>
                  <a:prstClr val="black"/>
                </a:solidFill>
              </a:rPr>
              <a:t>か国の</a:t>
            </a:r>
            <a:r>
              <a:rPr lang="ja-JP" altLang="ja-JP" sz="2000" dirty="0" smtClean="0">
                <a:solidFill>
                  <a:prstClr val="black"/>
                </a:solidFill>
              </a:rPr>
              <a:t>参加</a:t>
            </a:r>
            <a:endParaRPr lang="en-US" altLang="ja-JP" sz="2000" dirty="0" smtClean="0">
              <a:solidFill>
                <a:prstClr val="black"/>
              </a:solidFill>
            </a:endParaRPr>
          </a:p>
          <a:p>
            <a:r>
              <a:rPr lang="ja-JP" altLang="ja-JP" sz="2000" dirty="0" smtClean="0">
                <a:solidFill>
                  <a:prstClr val="black"/>
                </a:solidFill>
              </a:rPr>
              <a:t>（</a:t>
            </a:r>
            <a:r>
              <a:rPr lang="ja-JP" altLang="ja-JP" sz="2000" dirty="0">
                <a:solidFill>
                  <a:prstClr val="black"/>
                </a:solidFill>
              </a:rPr>
              <a:t>オブザーバー国も含む）</a:t>
            </a:r>
            <a:r>
              <a:rPr lang="ja-JP" altLang="ja-JP" sz="2000" dirty="0" smtClean="0">
                <a:solidFill>
                  <a:prstClr val="black"/>
                </a:solidFill>
              </a:rPr>
              <a:t>、</a:t>
            </a:r>
            <a:endParaRPr lang="en-US" altLang="ja-JP" sz="2000" dirty="0" smtClean="0">
              <a:solidFill>
                <a:prstClr val="black"/>
              </a:solidFill>
            </a:endParaRPr>
          </a:p>
          <a:p>
            <a:endParaRPr lang="en-US" altLang="ja-JP" sz="2000" dirty="0" smtClean="0">
              <a:solidFill>
                <a:prstClr val="black"/>
              </a:solidFill>
            </a:endParaRPr>
          </a:p>
          <a:p>
            <a:r>
              <a:rPr lang="ja-JP" altLang="ja-JP" sz="2000" dirty="0" smtClean="0">
                <a:solidFill>
                  <a:prstClr val="black"/>
                </a:solidFill>
              </a:rPr>
              <a:t>参加者</a:t>
            </a:r>
            <a:r>
              <a:rPr lang="ja-JP" altLang="ja-JP" sz="2000" dirty="0">
                <a:solidFill>
                  <a:prstClr val="black"/>
                </a:solidFill>
              </a:rPr>
              <a:t>総数</a:t>
            </a:r>
            <a:r>
              <a:rPr lang="en-US" altLang="ja-JP" sz="2000" dirty="0">
                <a:solidFill>
                  <a:srgbClr val="FF0000"/>
                </a:solidFill>
              </a:rPr>
              <a:t>838</a:t>
            </a:r>
            <a:r>
              <a:rPr lang="ja-JP" altLang="ja-JP" sz="2000" dirty="0" smtClean="0">
                <a:solidFill>
                  <a:prstClr val="black"/>
                </a:solidFill>
              </a:rPr>
              <a:t>名</a:t>
            </a:r>
            <a:endParaRPr lang="en-US" altLang="ja-JP" sz="2000" dirty="0" smtClean="0">
              <a:solidFill>
                <a:prstClr val="black"/>
              </a:solidFill>
            </a:endParaRPr>
          </a:p>
          <a:p>
            <a:r>
              <a:rPr lang="ja-JP" altLang="en-US" sz="2000" dirty="0">
                <a:solidFill>
                  <a:prstClr val="black"/>
                </a:solidFill>
              </a:rPr>
              <a:t>　</a:t>
            </a:r>
            <a:r>
              <a:rPr lang="ja-JP" altLang="en-US" sz="2000" dirty="0" smtClean="0">
                <a:solidFill>
                  <a:prstClr val="black"/>
                </a:solidFill>
              </a:rPr>
              <a:t>　</a:t>
            </a:r>
            <a:r>
              <a:rPr lang="ja-JP" altLang="ja-JP" sz="2000" dirty="0" smtClean="0">
                <a:solidFill>
                  <a:prstClr val="black"/>
                </a:solidFill>
              </a:rPr>
              <a:t>選手</a:t>
            </a:r>
            <a:r>
              <a:rPr lang="ja-JP" altLang="ja-JP" sz="2000" dirty="0">
                <a:solidFill>
                  <a:prstClr val="black"/>
                </a:solidFill>
              </a:rPr>
              <a:t>・役員</a:t>
            </a:r>
            <a:r>
              <a:rPr lang="en-US" altLang="ja-JP" sz="2000" dirty="0">
                <a:solidFill>
                  <a:prstClr val="black"/>
                </a:solidFill>
              </a:rPr>
              <a:t> </a:t>
            </a:r>
            <a:r>
              <a:rPr lang="en-US" altLang="ja-JP" sz="2000" dirty="0">
                <a:solidFill>
                  <a:srgbClr val="FF0000"/>
                </a:solidFill>
              </a:rPr>
              <a:t>536</a:t>
            </a:r>
            <a:r>
              <a:rPr lang="ja-JP" altLang="ja-JP" sz="2000" dirty="0" smtClean="0">
                <a:solidFill>
                  <a:prstClr val="black"/>
                </a:solidFill>
              </a:rPr>
              <a:t>名</a:t>
            </a:r>
            <a:endParaRPr lang="en-US" altLang="ja-JP" sz="2000" dirty="0" smtClean="0">
              <a:solidFill>
                <a:prstClr val="black"/>
              </a:solidFill>
            </a:endParaRPr>
          </a:p>
          <a:p>
            <a:r>
              <a:rPr lang="ja-JP" altLang="en-US" sz="2000" dirty="0" smtClean="0">
                <a:solidFill>
                  <a:prstClr val="black"/>
                </a:solidFill>
              </a:rPr>
              <a:t>　　</a:t>
            </a:r>
            <a:r>
              <a:rPr lang="ja-JP" altLang="ja-JP" sz="2000" dirty="0" smtClean="0">
                <a:solidFill>
                  <a:prstClr val="black"/>
                </a:solidFill>
              </a:rPr>
              <a:t>委員会</a:t>
            </a:r>
            <a:r>
              <a:rPr lang="ja-JP" altLang="ja-JP" sz="2000" dirty="0">
                <a:solidFill>
                  <a:prstClr val="black"/>
                </a:solidFill>
              </a:rPr>
              <a:t>メンバー</a:t>
            </a:r>
            <a:r>
              <a:rPr lang="en-US" altLang="ja-JP" sz="2000" dirty="0">
                <a:solidFill>
                  <a:prstClr val="black"/>
                </a:solidFill>
              </a:rPr>
              <a:t> </a:t>
            </a:r>
            <a:r>
              <a:rPr lang="en-US" altLang="ja-JP" sz="2000" dirty="0">
                <a:solidFill>
                  <a:srgbClr val="FF0000"/>
                </a:solidFill>
              </a:rPr>
              <a:t>152</a:t>
            </a:r>
            <a:r>
              <a:rPr lang="ja-JP" altLang="ja-JP" sz="2000" dirty="0">
                <a:solidFill>
                  <a:prstClr val="black"/>
                </a:solidFill>
              </a:rPr>
              <a:t>名</a:t>
            </a:r>
            <a:r>
              <a:rPr lang="ja-JP" altLang="ja-JP" sz="2000" dirty="0" smtClean="0">
                <a:solidFill>
                  <a:prstClr val="black"/>
                </a:solidFill>
              </a:rPr>
              <a:t>、</a:t>
            </a:r>
            <a:endParaRPr lang="en-US" altLang="ja-JP" sz="2000" dirty="0" smtClean="0">
              <a:solidFill>
                <a:prstClr val="black"/>
              </a:solidFill>
            </a:endParaRPr>
          </a:p>
          <a:p>
            <a:r>
              <a:rPr lang="ja-JP" altLang="en-US" sz="2000" dirty="0" smtClean="0">
                <a:solidFill>
                  <a:prstClr val="black"/>
                </a:solidFill>
              </a:rPr>
              <a:t>　　</a:t>
            </a:r>
            <a:r>
              <a:rPr lang="ja-JP" altLang="ja-JP" sz="2000" dirty="0" smtClean="0">
                <a:solidFill>
                  <a:prstClr val="black"/>
                </a:solidFill>
              </a:rPr>
              <a:t>学生</a:t>
            </a:r>
            <a:r>
              <a:rPr lang="ja-JP" altLang="ja-JP" sz="2000" dirty="0">
                <a:solidFill>
                  <a:prstClr val="black"/>
                </a:solidFill>
              </a:rPr>
              <a:t>ボランティア：</a:t>
            </a:r>
            <a:r>
              <a:rPr lang="en-US" altLang="ja-JP" sz="2000" dirty="0">
                <a:solidFill>
                  <a:srgbClr val="FF0000"/>
                </a:solidFill>
              </a:rPr>
              <a:t>150</a:t>
            </a:r>
            <a:r>
              <a:rPr lang="ja-JP" altLang="ja-JP" sz="2000" dirty="0">
                <a:solidFill>
                  <a:prstClr val="black"/>
                </a:solidFill>
              </a:rPr>
              <a:t>名　</a:t>
            </a:r>
            <a:endParaRPr lang="ja-JP" altLang="en-US" sz="2000" dirty="0">
              <a:solidFill>
                <a:prstClr val="black"/>
              </a:solidFill>
            </a:endParaRPr>
          </a:p>
        </p:txBody>
      </p:sp>
      <p:sp>
        <p:nvSpPr>
          <p:cNvPr id="3" name="テキスト ボックス 2"/>
          <p:cNvSpPr txBox="1"/>
          <p:nvPr/>
        </p:nvSpPr>
        <p:spPr>
          <a:xfrm>
            <a:off x="107504" y="4221088"/>
            <a:ext cx="1973617" cy="2308324"/>
          </a:xfrm>
          <a:prstGeom prst="rect">
            <a:avLst/>
          </a:prstGeom>
          <a:noFill/>
        </p:spPr>
        <p:txBody>
          <a:bodyPr wrap="none" rtlCol="0">
            <a:spAutoFit/>
          </a:bodyPr>
          <a:lstStyle/>
          <a:p>
            <a:r>
              <a:rPr kumimoji="1" lang="ja-JP" altLang="en-US" dirty="0" smtClean="0"/>
              <a:t>学生ボランティア</a:t>
            </a:r>
            <a:endParaRPr kumimoji="1" lang="en-US" altLang="ja-JP" dirty="0" smtClean="0"/>
          </a:p>
          <a:p>
            <a:endParaRPr lang="en-US" altLang="ja-JP" dirty="0"/>
          </a:p>
          <a:p>
            <a:r>
              <a:rPr kumimoji="1" lang="ja-JP" altLang="en-US" dirty="0" smtClean="0"/>
              <a:t>各国選手チーム</a:t>
            </a:r>
            <a:endParaRPr kumimoji="1" lang="en-US" altLang="ja-JP" dirty="0" smtClean="0"/>
          </a:p>
          <a:p>
            <a:r>
              <a:rPr kumimoji="1" lang="ja-JP" altLang="en-US" dirty="0" smtClean="0"/>
              <a:t>のガイド：</a:t>
            </a:r>
            <a:endParaRPr kumimoji="1" lang="en-US" altLang="ja-JP" dirty="0" smtClean="0"/>
          </a:p>
          <a:p>
            <a:r>
              <a:rPr lang="ja-JP" altLang="en-US" dirty="0" smtClean="0"/>
              <a:t>ソウル外国語大学</a:t>
            </a:r>
            <a:endParaRPr lang="en-US" altLang="ja-JP" dirty="0" smtClean="0"/>
          </a:p>
          <a:p>
            <a:r>
              <a:rPr lang="ja-JP" altLang="en-US" dirty="0" smtClean="0"/>
              <a:t>の学生</a:t>
            </a:r>
            <a:endParaRPr kumimoji="1" lang="en-US" altLang="ja-JP" dirty="0" smtClean="0"/>
          </a:p>
          <a:p>
            <a:endParaRPr lang="en-US" altLang="ja-JP" dirty="0"/>
          </a:p>
          <a:p>
            <a:endParaRPr kumimoji="1" lang="ja-JP" altLang="en-US" dirty="0"/>
          </a:p>
        </p:txBody>
      </p:sp>
    </p:spTree>
    <p:extLst>
      <p:ext uri="{BB962C8B-B14F-4D97-AF65-F5344CB8AC3E}">
        <p14:creationId xmlns:p14="http://schemas.microsoft.com/office/powerpoint/2010/main" val="104058741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991" name="Object 7"/>
          <p:cNvGraphicFramePr>
            <a:graphicFrameLocks noChangeAspect="1"/>
          </p:cNvGraphicFramePr>
          <p:nvPr/>
        </p:nvGraphicFramePr>
        <p:xfrm>
          <a:off x="-323850" y="3268663"/>
          <a:ext cx="5962650" cy="3976687"/>
        </p:xfrm>
        <a:graphic>
          <a:graphicData uri="http://schemas.openxmlformats.org/presentationml/2006/ole">
            <mc:AlternateContent xmlns:mc="http://schemas.openxmlformats.org/markup-compatibility/2006">
              <mc:Choice xmlns:v="urn:schemas-microsoft-com:vml" Requires="v">
                <p:oleObj spid="_x0000_s3142" name="Image" r:id="rId3" imgW="7390476" imgH="4926984" progId="Photoshop.Image.9">
                  <p:embed/>
                </p:oleObj>
              </mc:Choice>
              <mc:Fallback>
                <p:oleObj name="Image" r:id="rId3" imgW="7390476" imgH="4926984" progId="Photoshop.Image.9">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3268663"/>
                        <a:ext cx="5962650" cy="3976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1990" name="Object 6"/>
          <p:cNvGraphicFramePr>
            <a:graphicFrameLocks noChangeAspect="1"/>
          </p:cNvGraphicFramePr>
          <p:nvPr/>
        </p:nvGraphicFramePr>
        <p:xfrm>
          <a:off x="4716463" y="476250"/>
          <a:ext cx="4529137" cy="3508375"/>
        </p:xfrm>
        <a:graphic>
          <a:graphicData uri="http://schemas.openxmlformats.org/presentationml/2006/ole">
            <mc:AlternateContent xmlns:mc="http://schemas.openxmlformats.org/markup-compatibility/2006">
              <mc:Choice xmlns:v="urn:schemas-microsoft-com:vml" Requires="v">
                <p:oleObj spid="_x0000_s3143" name="Image" r:id="rId5" imgW="6031746" imgH="4673016" progId="Photoshop.Image.9">
                  <p:embed/>
                </p:oleObj>
              </mc:Choice>
              <mc:Fallback>
                <p:oleObj name="Image" r:id="rId5" imgW="6031746" imgH="4673016" progId="Photoshop.Image.9">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16463" y="476250"/>
                        <a:ext cx="4529137" cy="350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1989" name="Object 5"/>
          <p:cNvGraphicFramePr>
            <a:graphicFrameLocks noChangeAspect="1"/>
          </p:cNvGraphicFramePr>
          <p:nvPr/>
        </p:nvGraphicFramePr>
        <p:xfrm>
          <a:off x="0" y="0"/>
          <a:ext cx="4716463" cy="3579813"/>
        </p:xfrm>
        <a:graphic>
          <a:graphicData uri="http://schemas.openxmlformats.org/presentationml/2006/ole">
            <mc:AlternateContent xmlns:mc="http://schemas.openxmlformats.org/markup-compatibility/2006">
              <mc:Choice xmlns:v="urn:schemas-microsoft-com:vml" Requires="v">
                <p:oleObj spid="_x0000_s3144" name="Image" r:id="rId7" imgW="5536508" imgH="4203175" progId="Photoshop.Image.9">
                  <p:embed/>
                </p:oleObj>
              </mc:Choice>
              <mc:Fallback>
                <p:oleObj name="Image" r:id="rId7" imgW="5536508" imgH="4203175" progId="Photoshop.Image.9">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4716463" cy="3579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992" name="Rectangle 8"/>
          <p:cNvSpPr>
            <a:spLocks noChangeArrowheads="1"/>
          </p:cNvSpPr>
          <p:nvPr/>
        </p:nvSpPr>
        <p:spPr bwMode="auto">
          <a:xfrm>
            <a:off x="4573588" y="0"/>
            <a:ext cx="4535487" cy="8366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r>
              <a:rPr lang="en-US" altLang="ja-JP" sz="2800" b="1" dirty="0" smtClean="0">
                <a:solidFill>
                  <a:srgbClr val="0000FF"/>
                </a:solidFill>
                <a:ea typeface="HG丸ｺﾞｼｯｸM-PRO" pitchFamily="50" charset="-128"/>
              </a:rPr>
              <a:t>IPhO2006</a:t>
            </a:r>
            <a:r>
              <a:rPr lang="ja-JP" altLang="en-US" sz="2800" b="1" dirty="0" smtClean="0">
                <a:solidFill>
                  <a:srgbClr val="0000FF"/>
                </a:solidFill>
                <a:ea typeface="HG丸ｺﾞｼｯｸM-PRO" pitchFamily="50" charset="-128"/>
              </a:rPr>
              <a:t>シンガポール</a:t>
            </a:r>
            <a:endParaRPr lang="en-US" altLang="ja-JP" sz="2800" b="1" dirty="0" smtClean="0">
              <a:solidFill>
                <a:srgbClr val="0000FF"/>
              </a:solidFill>
              <a:ea typeface="HG丸ｺﾞｼｯｸM-PRO" pitchFamily="50" charset="-128"/>
            </a:endParaRPr>
          </a:p>
          <a:p>
            <a:pPr fontAlgn="base">
              <a:spcBef>
                <a:spcPct val="0"/>
              </a:spcBef>
              <a:spcAft>
                <a:spcPct val="0"/>
              </a:spcAft>
            </a:pPr>
            <a:r>
              <a:rPr lang="en-US" altLang="ja-JP" sz="2800" b="1" dirty="0" smtClean="0">
                <a:solidFill>
                  <a:srgbClr val="0000FF"/>
                </a:solidFill>
                <a:ea typeface="HG丸ｺﾞｼｯｸM-PRO" pitchFamily="50" charset="-128"/>
              </a:rPr>
              <a:t>87</a:t>
            </a:r>
            <a:r>
              <a:rPr lang="ja-JP" altLang="en-US" sz="2800" b="1" dirty="0" smtClean="0">
                <a:solidFill>
                  <a:srgbClr val="0000FF"/>
                </a:solidFill>
                <a:ea typeface="HG丸ｺﾞｼｯｸM-PRO" pitchFamily="50" charset="-128"/>
              </a:rPr>
              <a:t>カ国の選手が入場</a:t>
            </a:r>
          </a:p>
        </p:txBody>
      </p:sp>
      <p:graphicFrame>
        <p:nvGraphicFramePr>
          <p:cNvPr id="41993" name="Object 9"/>
          <p:cNvGraphicFramePr>
            <a:graphicFrameLocks noChangeAspect="1"/>
          </p:cNvGraphicFramePr>
          <p:nvPr/>
        </p:nvGraphicFramePr>
        <p:xfrm>
          <a:off x="5614988" y="4005263"/>
          <a:ext cx="3529012" cy="2852737"/>
        </p:xfrm>
        <a:graphic>
          <a:graphicData uri="http://schemas.openxmlformats.org/presentationml/2006/ole">
            <mc:AlternateContent xmlns:mc="http://schemas.openxmlformats.org/markup-compatibility/2006">
              <mc:Choice xmlns:v="urn:schemas-microsoft-com:vml" Requires="v">
                <p:oleObj spid="_x0000_s3145" name="Image" r:id="rId9" imgW="5828571" imgH="4711111" progId="Photoshop.Image.9">
                  <p:embed/>
                </p:oleObj>
              </mc:Choice>
              <mc:Fallback>
                <p:oleObj name="Image" r:id="rId9" imgW="5828571" imgH="4711111" progId="Photoshop.Image.9">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14988" y="4005263"/>
                        <a:ext cx="3529012" cy="285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47922774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dc_opening _61_"/>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975" y="501650"/>
            <a:ext cx="9612313" cy="6383338"/>
          </a:xfrm>
          <a:prstGeom prst="rect">
            <a:avLst/>
          </a:prstGeom>
          <a:noFill/>
          <a:extLst>
            <a:ext uri="{909E8E84-426E-40DD-AFC4-6F175D3DCCD1}">
              <a14:hiddenFill xmlns:a14="http://schemas.microsoft.com/office/drawing/2010/main">
                <a:solidFill>
                  <a:srgbClr val="FFFFFF"/>
                </a:solidFill>
              </a14:hiddenFill>
            </a:ext>
          </a:extLst>
        </p:spPr>
      </p:pic>
      <p:sp>
        <p:nvSpPr>
          <p:cNvPr id="44035" name="Rectangle 3"/>
          <p:cNvSpPr>
            <a:spLocks noChangeArrowheads="1"/>
          </p:cNvSpPr>
          <p:nvPr/>
        </p:nvSpPr>
        <p:spPr bwMode="auto">
          <a:xfrm>
            <a:off x="-396875" y="404813"/>
            <a:ext cx="9864725" cy="2873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b="1" smtClean="0">
              <a:solidFill>
                <a:srgbClr val="000000"/>
              </a:solidFill>
            </a:endParaRPr>
          </a:p>
        </p:txBody>
      </p:sp>
      <p:sp>
        <p:nvSpPr>
          <p:cNvPr id="44036" name="Text Box 4"/>
          <p:cNvSpPr txBox="1">
            <a:spLocks noChangeArrowheads="1"/>
          </p:cNvSpPr>
          <p:nvPr/>
        </p:nvSpPr>
        <p:spPr bwMode="auto">
          <a:xfrm>
            <a:off x="233363" y="101600"/>
            <a:ext cx="8659812"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altLang="ja-JP" sz="2800" b="1" smtClean="0">
                <a:solidFill>
                  <a:srgbClr val="996633"/>
                </a:solidFill>
                <a:latin typeface="HG丸ｺﾞｼｯｸM-PRO" pitchFamily="50" charset="-128"/>
                <a:ea typeface="HG丸ｺﾞｼｯｸM-PRO" pitchFamily="50" charset="-128"/>
              </a:rPr>
              <a:t>IPhO 2006 </a:t>
            </a:r>
            <a:r>
              <a:rPr lang="ja-JP" altLang="en-US" sz="2800" b="1" smtClean="0">
                <a:solidFill>
                  <a:srgbClr val="996633"/>
                </a:solidFill>
                <a:latin typeface="HG丸ｺﾞｼｯｸM-PRO" pitchFamily="50" charset="-128"/>
                <a:ea typeface="HG丸ｺﾞｼｯｸM-PRO" pitchFamily="50" charset="-128"/>
              </a:rPr>
              <a:t>シンガポール大会  日本代表選手の５人</a:t>
            </a:r>
          </a:p>
        </p:txBody>
      </p:sp>
    </p:spTree>
    <p:extLst>
      <p:ext uri="{BB962C8B-B14F-4D97-AF65-F5344CB8AC3E}">
        <p14:creationId xmlns:p14="http://schemas.microsoft.com/office/powerpoint/2010/main" val="32661281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8" name="Picture 2" descr="dc_Closing Ceremony (167).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385763"/>
            <a:ext cx="9144000" cy="6086475"/>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p:cNvSpPr txBox="1"/>
          <p:nvPr/>
        </p:nvSpPr>
        <p:spPr>
          <a:xfrm>
            <a:off x="323528" y="908720"/>
            <a:ext cx="7300396" cy="523220"/>
          </a:xfrm>
          <a:prstGeom prst="rect">
            <a:avLst/>
          </a:prstGeom>
          <a:noFill/>
        </p:spPr>
        <p:txBody>
          <a:bodyPr wrap="none" rtlCol="0">
            <a:spAutoFit/>
          </a:bodyPr>
          <a:lstStyle/>
          <a:p>
            <a:r>
              <a:rPr kumimoji="1" lang="en-US" altLang="ja-JP" sz="2800" dirty="0" smtClean="0">
                <a:solidFill>
                  <a:srgbClr val="FFFF00"/>
                </a:solidFill>
              </a:rPr>
              <a:t>IPhO2006</a:t>
            </a:r>
            <a:r>
              <a:rPr kumimoji="1" lang="ja-JP" altLang="en-US" sz="2800" dirty="0" smtClean="0">
                <a:solidFill>
                  <a:srgbClr val="FFFF00"/>
                </a:solidFill>
              </a:rPr>
              <a:t>シンガポール大会閉会式フィナーレ</a:t>
            </a:r>
            <a:endParaRPr kumimoji="1" lang="ja-JP" altLang="en-US" sz="2800" dirty="0">
              <a:solidFill>
                <a:srgbClr val="FFFF00"/>
              </a:solidFill>
            </a:endParaRPr>
          </a:p>
        </p:txBody>
      </p:sp>
    </p:spTree>
    <p:extLst>
      <p:ext uri="{BB962C8B-B14F-4D97-AF65-F5344CB8AC3E}">
        <p14:creationId xmlns:p14="http://schemas.microsoft.com/office/powerpoint/2010/main" val="419052950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l="6577" t="26426" r="5052"/>
          <a:stretch/>
        </p:blipFill>
        <p:spPr bwMode="auto">
          <a:xfrm>
            <a:off x="-180528" y="-171400"/>
            <a:ext cx="9537460" cy="5957464"/>
          </a:xfrm>
          <a:prstGeom prst="rect">
            <a:avLst/>
          </a:prstGeom>
          <a:ln>
            <a:noFill/>
          </a:ln>
          <a:extLst>
            <a:ext uri="{53640926-AAD7-44D8-BBD7-CCE9431645EC}">
              <a14:shadowObscured xmlns:a14="http://schemas.microsoft.com/office/drawing/2010/main"/>
            </a:ext>
          </a:extLst>
        </p:spPr>
      </p:pic>
      <p:sp>
        <p:nvSpPr>
          <p:cNvPr id="6" name="正方形/長方形 5"/>
          <p:cNvSpPr/>
          <p:nvPr/>
        </p:nvSpPr>
        <p:spPr>
          <a:xfrm>
            <a:off x="251520" y="5805264"/>
            <a:ext cx="8676456" cy="923330"/>
          </a:xfrm>
          <a:prstGeom prst="rect">
            <a:avLst/>
          </a:prstGeom>
        </p:spPr>
        <p:txBody>
          <a:bodyPr wrap="square">
            <a:spAutoFit/>
          </a:bodyPr>
          <a:lstStyle/>
          <a:p>
            <a:pPr algn="ctr"/>
            <a:r>
              <a:rPr lang="en-US" altLang="ja-JP" b="1" dirty="0"/>
              <a:t>Prof. </a:t>
            </a:r>
            <a:r>
              <a:rPr lang="en-US" altLang="ja-JP" b="1" dirty="0" err="1"/>
              <a:t>Zheong</a:t>
            </a:r>
            <a:r>
              <a:rPr lang="en-US" altLang="ja-JP" b="1" dirty="0"/>
              <a:t> G. </a:t>
            </a:r>
            <a:r>
              <a:rPr lang="en-US" altLang="ja-JP" b="1" dirty="0" err="1"/>
              <a:t>Khim</a:t>
            </a:r>
            <a:r>
              <a:rPr lang="ja-JP" altLang="ja-JP" b="1" dirty="0"/>
              <a:t>（</a:t>
            </a:r>
            <a:r>
              <a:rPr lang="en-US" altLang="ja-JP" b="1" dirty="0"/>
              <a:t>Dep. Of Physics and Astronomy</a:t>
            </a:r>
            <a:r>
              <a:rPr lang="ja-JP" altLang="ja-JP" b="1" dirty="0" err="1" smtClean="0"/>
              <a:t>、</a:t>
            </a:r>
            <a:r>
              <a:rPr lang="ja-JP" altLang="en-US" b="1" dirty="0" smtClean="0"/>
              <a:t>現 </a:t>
            </a:r>
            <a:r>
              <a:rPr lang="ja-JP" altLang="ja-JP" b="1" dirty="0" smtClean="0"/>
              <a:t>韓国</a:t>
            </a:r>
            <a:r>
              <a:rPr lang="ja-JP" altLang="ja-JP" b="1" dirty="0"/>
              <a:t>物理学会</a:t>
            </a:r>
            <a:r>
              <a:rPr lang="ja-JP" altLang="ja-JP" b="1" dirty="0" smtClean="0"/>
              <a:t>会長</a:t>
            </a:r>
            <a:endParaRPr lang="en-US" altLang="ja-JP" b="1" dirty="0" smtClean="0"/>
          </a:p>
          <a:p>
            <a:pPr algn="ctr"/>
            <a:r>
              <a:rPr lang="ja-JP" altLang="en-US" b="1" dirty="0" smtClean="0"/>
              <a:t>　　　　　　　　　　　　　　　　　　　　　　　　　　　　　　</a:t>
            </a:r>
            <a:r>
              <a:rPr lang="en-US" altLang="ja-JP" b="1" dirty="0" smtClean="0"/>
              <a:t>IPhO2004 Korea</a:t>
            </a:r>
            <a:r>
              <a:rPr lang="ja-JP" altLang="en-US" b="1" dirty="0" smtClean="0"/>
              <a:t>の</a:t>
            </a:r>
            <a:r>
              <a:rPr lang="ja-JP" altLang="en-US" b="1" dirty="0"/>
              <a:t>実行</a:t>
            </a:r>
            <a:r>
              <a:rPr lang="ja-JP" altLang="en-US" b="1" dirty="0" smtClean="0"/>
              <a:t>委員長</a:t>
            </a:r>
            <a:r>
              <a:rPr lang="ja-JP" altLang="ja-JP" b="1" dirty="0" smtClean="0"/>
              <a:t>）</a:t>
            </a:r>
            <a:endParaRPr lang="en-US" altLang="ja-JP" b="1" dirty="0" smtClean="0"/>
          </a:p>
          <a:p>
            <a:pPr algn="ctr"/>
            <a:r>
              <a:rPr lang="en-US" altLang="ja-JP" dirty="0" smtClean="0"/>
              <a:t>2012</a:t>
            </a:r>
            <a:r>
              <a:rPr lang="ja-JP" altLang="en-US" dirty="0" smtClean="0"/>
              <a:t>年</a:t>
            </a:r>
            <a:r>
              <a:rPr lang="en-US" altLang="ja-JP" dirty="0" smtClean="0"/>
              <a:t>2</a:t>
            </a:r>
            <a:r>
              <a:rPr lang="ja-JP" altLang="en-US" dirty="0" smtClean="0"/>
              <a:t>月</a:t>
            </a:r>
            <a:r>
              <a:rPr lang="en-US" altLang="ja-JP" dirty="0" smtClean="0"/>
              <a:t>23</a:t>
            </a:r>
            <a:r>
              <a:rPr lang="ja-JP" altLang="en-US" dirty="0" smtClean="0"/>
              <a:t>日（木）</a:t>
            </a:r>
            <a:r>
              <a:rPr lang="en-US" altLang="ja-JP" dirty="0" smtClean="0"/>
              <a:t>10</a:t>
            </a:r>
            <a:r>
              <a:rPr lang="ja-JP" altLang="en-US" dirty="0" smtClean="0"/>
              <a:t>：</a:t>
            </a:r>
            <a:r>
              <a:rPr lang="en-US" altLang="ja-JP" dirty="0" smtClean="0"/>
              <a:t>00</a:t>
            </a:r>
            <a:r>
              <a:rPr lang="ja-JP" altLang="en-US" dirty="0" smtClean="0"/>
              <a:t>～</a:t>
            </a:r>
            <a:r>
              <a:rPr lang="en-US" altLang="ja-JP" dirty="0" smtClean="0"/>
              <a:t>13</a:t>
            </a:r>
            <a:r>
              <a:rPr lang="ja-JP" altLang="en-US" dirty="0" smtClean="0"/>
              <a:t>：</a:t>
            </a:r>
            <a:r>
              <a:rPr lang="en-US" altLang="ja-JP" dirty="0" smtClean="0"/>
              <a:t>10</a:t>
            </a:r>
            <a:endParaRPr lang="ja-JP" altLang="ja-JP" dirty="0"/>
          </a:p>
        </p:txBody>
      </p:sp>
      <p:sp>
        <p:nvSpPr>
          <p:cNvPr id="3" name="テキスト ボックス 2"/>
          <p:cNvSpPr txBox="1"/>
          <p:nvPr/>
        </p:nvSpPr>
        <p:spPr>
          <a:xfrm>
            <a:off x="856908" y="1772816"/>
            <a:ext cx="1338828" cy="646331"/>
          </a:xfrm>
          <a:prstGeom prst="rect">
            <a:avLst/>
          </a:prstGeom>
          <a:noFill/>
        </p:spPr>
        <p:txBody>
          <a:bodyPr wrap="none" rtlCol="0">
            <a:spAutoFit/>
          </a:bodyPr>
          <a:lstStyle/>
          <a:p>
            <a:r>
              <a:rPr kumimoji="1" lang="ja-JP" altLang="en-US" b="1" dirty="0" smtClean="0"/>
              <a:t>並木雅俊</a:t>
            </a:r>
            <a:r>
              <a:rPr kumimoji="1" lang="en-US" altLang="ja-JP" b="1" dirty="0" smtClean="0"/>
              <a:t/>
            </a:r>
            <a:br>
              <a:rPr kumimoji="1" lang="en-US" altLang="ja-JP" b="1" dirty="0" smtClean="0"/>
            </a:br>
            <a:r>
              <a:rPr kumimoji="1" lang="ja-JP" altLang="en-US" b="1" dirty="0" smtClean="0"/>
              <a:t>（高千穂大）</a:t>
            </a:r>
            <a:endParaRPr kumimoji="1" lang="ja-JP" altLang="en-US" b="1" dirty="0"/>
          </a:p>
        </p:txBody>
      </p:sp>
      <p:sp>
        <p:nvSpPr>
          <p:cNvPr id="4" name="正方形/長方形 3"/>
          <p:cNvSpPr/>
          <p:nvPr/>
        </p:nvSpPr>
        <p:spPr>
          <a:xfrm>
            <a:off x="6300192" y="1005440"/>
            <a:ext cx="2952328" cy="5040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a:xfrm>
            <a:off x="6084168" y="692696"/>
            <a:ext cx="3405064" cy="1143000"/>
          </a:xfrm>
        </p:spPr>
        <p:txBody>
          <a:bodyPr>
            <a:normAutofit/>
          </a:bodyPr>
          <a:lstStyle/>
          <a:p>
            <a:r>
              <a:rPr lang="ja-JP" altLang="en-US" sz="3200" dirty="0" smtClean="0"/>
              <a:t>ソウル国立大学</a:t>
            </a:r>
            <a:endParaRPr kumimoji="1" lang="ja-JP" altLang="en-US" sz="3200" dirty="0"/>
          </a:p>
        </p:txBody>
      </p:sp>
      <p:sp>
        <p:nvSpPr>
          <p:cNvPr id="7" name="テキスト ボックス 6"/>
          <p:cNvSpPr txBox="1"/>
          <p:nvPr/>
        </p:nvSpPr>
        <p:spPr>
          <a:xfrm>
            <a:off x="3081140" y="1772816"/>
            <a:ext cx="1346844" cy="646331"/>
          </a:xfrm>
          <a:prstGeom prst="rect">
            <a:avLst/>
          </a:prstGeom>
          <a:noFill/>
        </p:spPr>
        <p:txBody>
          <a:bodyPr wrap="none" rtlCol="0">
            <a:spAutoFit/>
          </a:bodyPr>
          <a:lstStyle/>
          <a:p>
            <a:r>
              <a:rPr kumimoji="1" lang="ja-JP" altLang="en-US" b="1" dirty="0" smtClean="0"/>
              <a:t>長谷川修司</a:t>
            </a:r>
            <a:r>
              <a:rPr kumimoji="1" lang="en-US" altLang="ja-JP" b="1" dirty="0" smtClean="0"/>
              <a:t/>
            </a:r>
            <a:br>
              <a:rPr kumimoji="1" lang="en-US" altLang="ja-JP" b="1" dirty="0" smtClean="0"/>
            </a:br>
            <a:r>
              <a:rPr kumimoji="1" lang="ja-JP" altLang="en-US" b="1" dirty="0" smtClean="0"/>
              <a:t>（東京大）</a:t>
            </a:r>
            <a:endParaRPr kumimoji="1" lang="ja-JP" altLang="en-US" b="1" dirty="0"/>
          </a:p>
        </p:txBody>
      </p:sp>
      <p:sp>
        <p:nvSpPr>
          <p:cNvPr id="8" name="テキスト ボックス 7"/>
          <p:cNvSpPr txBox="1"/>
          <p:nvPr/>
        </p:nvSpPr>
        <p:spPr>
          <a:xfrm>
            <a:off x="7193612" y="1925216"/>
            <a:ext cx="1580882" cy="646331"/>
          </a:xfrm>
          <a:prstGeom prst="rect">
            <a:avLst/>
          </a:prstGeom>
          <a:noFill/>
        </p:spPr>
        <p:txBody>
          <a:bodyPr wrap="none" rtlCol="0">
            <a:spAutoFit/>
          </a:bodyPr>
          <a:lstStyle/>
          <a:p>
            <a:r>
              <a:rPr kumimoji="1" lang="ja-JP" altLang="en-US" b="1" dirty="0" smtClean="0"/>
              <a:t>毛塚博史</a:t>
            </a:r>
            <a:r>
              <a:rPr kumimoji="1" lang="en-US" altLang="ja-JP" b="1" dirty="0" smtClean="0"/>
              <a:t/>
            </a:r>
            <a:br>
              <a:rPr kumimoji="1" lang="en-US" altLang="ja-JP" b="1" dirty="0" smtClean="0"/>
            </a:br>
            <a:r>
              <a:rPr kumimoji="1" lang="ja-JP" altLang="en-US" b="1" dirty="0" smtClean="0"/>
              <a:t>（東京工科大）</a:t>
            </a:r>
            <a:endParaRPr kumimoji="1" lang="ja-JP" altLang="en-US" b="1" dirty="0"/>
          </a:p>
        </p:txBody>
      </p:sp>
      <p:sp>
        <p:nvSpPr>
          <p:cNvPr id="9" name="テキスト ボックス 8"/>
          <p:cNvSpPr txBox="1"/>
          <p:nvPr/>
        </p:nvSpPr>
        <p:spPr>
          <a:xfrm>
            <a:off x="5228938" y="1844824"/>
            <a:ext cx="1143262" cy="369332"/>
          </a:xfrm>
          <a:prstGeom prst="rect">
            <a:avLst/>
          </a:prstGeom>
          <a:noFill/>
        </p:spPr>
        <p:txBody>
          <a:bodyPr wrap="none" rtlCol="0">
            <a:spAutoFit/>
          </a:bodyPr>
          <a:lstStyle/>
          <a:p>
            <a:r>
              <a:rPr kumimoji="1" lang="en-US" altLang="ja-JP" b="1" dirty="0" err="1" smtClean="0">
                <a:solidFill>
                  <a:srgbClr val="FF0000"/>
                </a:solidFill>
              </a:rPr>
              <a:t>Khim</a:t>
            </a:r>
            <a:r>
              <a:rPr kumimoji="1" lang="ja-JP" altLang="en-US" b="1" dirty="0" smtClean="0">
                <a:solidFill>
                  <a:srgbClr val="FF0000"/>
                </a:solidFill>
              </a:rPr>
              <a:t>教授</a:t>
            </a:r>
            <a:endParaRPr kumimoji="1" lang="ja-JP" altLang="en-US" b="1" dirty="0">
              <a:solidFill>
                <a:srgbClr val="FF0000"/>
              </a:solidFill>
            </a:endParaRPr>
          </a:p>
        </p:txBody>
      </p:sp>
      <p:sp>
        <p:nvSpPr>
          <p:cNvPr id="11" name="タイトル 1"/>
          <p:cNvSpPr txBox="1">
            <a:spLocks/>
          </p:cNvSpPr>
          <p:nvPr/>
        </p:nvSpPr>
        <p:spPr>
          <a:xfrm>
            <a:off x="1187624" y="4653136"/>
            <a:ext cx="7243484"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4000" dirty="0" smtClean="0">
                <a:solidFill>
                  <a:schemeClr val="bg1"/>
                </a:solidFill>
              </a:rPr>
              <a:t>韓国オリンピック事業調査報告</a:t>
            </a:r>
            <a:endParaRPr lang="ja-JP" altLang="en-US" sz="4000" dirty="0">
              <a:solidFill>
                <a:schemeClr val="bg1"/>
              </a:solidFill>
            </a:endParaRPr>
          </a:p>
        </p:txBody>
      </p:sp>
    </p:spTree>
    <p:extLst>
      <p:ext uri="{BB962C8B-B14F-4D97-AF65-F5344CB8AC3E}">
        <p14:creationId xmlns:p14="http://schemas.microsoft.com/office/powerpoint/2010/main" val="84406385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1520" y="-27384"/>
            <a:ext cx="8640960" cy="864096"/>
          </a:xfrm>
        </p:spPr>
        <p:txBody>
          <a:bodyPr>
            <a:noAutofit/>
          </a:bodyPr>
          <a:lstStyle/>
          <a:p>
            <a:pPr>
              <a:lnSpc>
                <a:spcPts val="4500"/>
              </a:lnSpc>
            </a:pPr>
            <a:r>
              <a:rPr lang="en-US" altLang="ja-JP" sz="3600" dirty="0" smtClean="0">
                <a:solidFill>
                  <a:srgbClr val="996600"/>
                </a:solidFill>
              </a:rPr>
              <a:t>IPhO2004Korea</a:t>
            </a:r>
            <a:r>
              <a:rPr lang="ja-JP" altLang="en-US" sz="3600" dirty="0" smtClean="0">
                <a:solidFill>
                  <a:srgbClr val="996600"/>
                </a:solidFill>
              </a:rPr>
              <a:t>を招致するまでのプロセス</a:t>
            </a:r>
            <a:endParaRPr lang="ja-JP" altLang="en-US" sz="3600" dirty="0">
              <a:solidFill>
                <a:srgbClr val="996600"/>
              </a:solidFill>
            </a:endParaRPr>
          </a:p>
        </p:txBody>
      </p:sp>
      <p:sp>
        <p:nvSpPr>
          <p:cNvPr id="4" name="テキスト ボックス 3"/>
          <p:cNvSpPr txBox="1"/>
          <p:nvPr/>
        </p:nvSpPr>
        <p:spPr>
          <a:xfrm>
            <a:off x="107504" y="692696"/>
            <a:ext cx="9658413" cy="6260688"/>
          </a:xfrm>
          <a:prstGeom prst="rect">
            <a:avLst/>
          </a:prstGeom>
          <a:noFill/>
        </p:spPr>
        <p:txBody>
          <a:bodyPr wrap="none" rtlCol="0">
            <a:spAutoFit/>
          </a:bodyPr>
          <a:lstStyle/>
          <a:p>
            <a:pPr>
              <a:lnSpc>
                <a:spcPts val="3700"/>
              </a:lnSpc>
            </a:pPr>
            <a:r>
              <a:rPr lang="en-US" altLang="ja-JP" sz="2800" dirty="0" smtClean="0"/>
              <a:t>     </a:t>
            </a:r>
            <a:r>
              <a:rPr lang="en-US" altLang="ja-JP" sz="2000" dirty="0" smtClean="0"/>
              <a:t>-12</a:t>
            </a:r>
            <a:r>
              <a:rPr lang="ja-JP" altLang="ja-JP" sz="2000" dirty="0" smtClean="0"/>
              <a:t>年</a:t>
            </a:r>
            <a:r>
              <a:rPr lang="ja-JP" altLang="ja-JP" sz="2000" dirty="0"/>
              <a:t>　韓国チームが</a:t>
            </a:r>
            <a:r>
              <a:rPr lang="en-US" altLang="ja-JP" sz="2000" dirty="0"/>
              <a:t>IPhO</a:t>
            </a:r>
            <a:r>
              <a:rPr lang="ja-JP" altLang="ja-JP" sz="2000" dirty="0"/>
              <a:t>に初参加</a:t>
            </a:r>
            <a:r>
              <a:rPr lang="ja-JP" altLang="ja-JP" sz="1600" dirty="0"/>
              <a:t>（フィンランド大会）</a:t>
            </a:r>
          </a:p>
          <a:p>
            <a:pPr>
              <a:lnSpc>
                <a:spcPts val="3700"/>
              </a:lnSpc>
            </a:pPr>
            <a:r>
              <a:rPr lang="en-US" altLang="ja-JP" sz="2800" dirty="0" smtClean="0">
                <a:solidFill>
                  <a:srgbClr val="FF0000"/>
                </a:solidFill>
              </a:rPr>
              <a:t>     -9</a:t>
            </a:r>
            <a:r>
              <a:rPr lang="ja-JP" altLang="ja-JP" sz="2800" dirty="0" smtClean="0">
                <a:solidFill>
                  <a:srgbClr val="FF0000"/>
                </a:solidFill>
              </a:rPr>
              <a:t>年</a:t>
            </a:r>
            <a:r>
              <a:rPr lang="ja-JP" altLang="ja-JP" sz="2800" dirty="0"/>
              <a:t>　</a:t>
            </a:r>
            <a:r>
              <a:rPr lang="en-US" altLang="ja-JP" sz="2800" dirty="0" smtClean="0"/>
              <a:t>IPhO</a:t>
            </a:r>
            <a:r>
              <a:rPr lang="ja-JP" altLang="ja-JP" sz="2800" dirty="0" smtClean="0"/>
              <a:t>の</a:t>
            </a:r>
            <a:r>
              <a:rPr lang="ja-JP" altLang="ja-JP" sz="2800" dirty="0" smtClean="0">
                <a:solidFill>
                  <a:srgbClr val="FF0000"/>
                </a:solidFill>
              </a:rPr>
              <a:t>招致を</a:t>
            </a:r>
            <a:r>
              <a:rPr lang="ja-JP" altLang="en-US" sz="2800" dirty="0" smtClean="0">
                <a:solidFill>
                  <a:srgbClr val="FF0000"/>
                </a:solidFill>
              </a:rPr>
              <a:t>韓国が</a:t>
            </a:r>
            <a:r>
              <a:rPr lang="ja-JP" altLang="ja-JP" sz="2800" dirty="0" smtClean="0">
                <a:solidFill>
                  <a:srgbClr val="FF0000"/>
                </a:solidFill>
              </a:rPr>
              <a:t>提案</a:t>
            </a:r>
            <a:r>
              <a:rPr lang="ja-JP" altLang="en-US" sz="1600" dirty="0" smtClean="0"/>
              <a:t>（</a:t>
            </a:r>
            <a:r>
              <a:rPr lang="ja-JP" altLang="ja-JP" sz="1600" dirty="0" smtClean="0"/>
              <a:t>オーストラリア</a:t>
            </a:r>
            <a:r>
              <a:rPr lang="ja-JP" altLang="ja-JP" sz="1600" dirty="0"/>
              <a:t>大会</a:t>
            </a:r>
            <a:r>
              <a:rPr lang="ja-JP" altLang="ja-JP" sz="1600" dirty="0" smtClean="0"/>
              <a:t>で</a:t>
            </a:r>
            <a:r>
              <a:rPr lang="ja-JP" altLang="en-US" sz="1600" dirty="0" smtClean="0"/>
              <a:t>）</a:t>
            </a:r>
            <a:endParaRPr lang="ja-JP" altLang="ja-JP" sz="1600" dirty="0"/>
          </a:p>
          <a:p>
            <a:pPr>
              <a:lnSpc>
                <a:spcPts val="3700"/>
              </a:lnSpc>
            </a:pPr>
            <a:r>
              <a:rPr lang="en-US" altLang="ja-JP" sz="2800" dirty="0" smtClean="0"/>
              <a:t>     -8</a:t>
            </a:r>
            <a:r>
              <a:rPr lang="ja-JP" altLang="ja-JP" sz="2800" dirty="0" smtClean="0"/>
              <a:t>年</a:t>
            </a:r>
            <a:r>
              <a:rPr lang="ja-JP" altLang="ja-JP" sz="2800" dirty="0"/>
              <a:t>　韓国政府が</a:t>
            </a:r>
            <a:r>
              <a:rPr lang="en-US" altLang="ja-JP" sz="2800" dirty="0"/>
              <a:t>IPhO</a:t>
            </a:r>
            <a:r>
              <a:rPr lang="ja-JP" altLang="ja-JP" sz="2800" dirty="0"/>
              <a:t>招致を承認</a:t>
            </a:r>
          </a:p>
          <a:p>
            <a:pPr>
              <a:lnSpc>
                <a:spcPts val="3700"/>
              </a:lnSpc>
            </a:pPr>
            <a:r>
              <a:rPr lang="en-US" altLang="ja-JP" sz="2800" dirty="0" smtClean="0">
                <a:solidFill>
                  <a:srgbClr val="FF0000"/>
                </a:solidFill>
              </a:rPr>
              <a:t>     -7</a:t>
            </a:r>
            <a:r>
              <a:rPr lang="ja-JP" altLang="ja-JP" sz="2800" dirty="0" smtClean="0">
                <a:solidFill>
                  <a:srgbClr val="FF0000"/>
                </a:solidFill>
              </a:rPr>
              <a:t>年</a:t>
            </a:r>
            <a:r>
              <a:rPr lang="ja-JP" altLang="ja-JP" sz="2800" dirty="0"/>
              <a:t>　</a:t>
            </a:r>
            <a:r>
              <a:rPr lang="en-US" altLang="ja-JP" sz="2800" dirty="0" smtClean="0"/>
              <a:t>IPhO</a:t>
            </a:r>
            <a:r>
              <a:rPr lang="ja-JP" altLang="en-US" sz="2800" dirty="0" smtClean="0"/>
              <a:t>が</a:t>
            </a:r>
            <a:r>
              <a:rPr lang="en-US" altLang="ja-JP" sz="2800" dirty="0" smtClean="0"/>
              <a:t>2004</a:t>
            </a:r>
            <a:r>
              <a:rPr lang="ja-JP" altLang="en-US" sz="2800" dirty="0" smtClean="0"/>
              <a:t>年</a:t>
            </a:r>
            <a:r>
              <a:rPr lang="ja-JP" altLang="ja-JP" sz="2800" dirty="0" smtClean="0">
                <a:solidFill>
                  <a:srgbClr val="FF0000"/>
                </a:solidFill>
              </a:rPr>
              <a:t>韓国開催を</a:t>
            </a:r>
            <a:r>
              <a:rPr lang="ja-JP" altLang="en-US" sz="2800" dirty="0" smtClean="0">
                <a:solidFill>
                  <a:srgbClr val="FF0000"/>
                </a:solidFill>
              </a:rPr>
              <a:t>正式</a:t>
            </a:r>
            <a:r>
              <a:rPr lang="ja-JP" altLang="ja-JP" sz="2800" dirty="0" smtClean="0">
                <a:solidFill>
                  <a:srgbClr val="FF0000"/>
                </a:solidFill>
              </a:rPr>
              <a:t>決定</a:t>
            </a:r>
            <a:r>
              <a:rPr lang="en-US" altLang="ja-JP" sz="1600" dirty="0" smtClean="0"/>
              <a:t>(</a:t>
            </a:r>
            <a:r>
              <a:rPr lang="ja-JP" altLang="en-US" sz="1600" dirty="0" smtClean="0"/>
              <a:t>カナダ大会で</a:t>
            </a:r>
            <a:r>
              <a:rPr lang="en-US" altLang="ja-JP" sz="1600" dirty="0" smtClean="0"/>
              <a:t>)</a:t>
            </a:r>
            <a:endParaRPr lang="ja-JP" altLang="ja-JP" sz="1600" dirty="0"/>
          </a:p>
          <a:p>
            <a:pPr>
              <a:lnSpc>
                <a:spcPts val="3700"/>
              </a:lnSpc>
            </a:pPr>
            <a:r>
              <a:rPr lang="en-US" altLang="ja-JP" sz="2800" dirty="0" smtClean="0">
                <a:solidFill>
                  <a:srgbClr val="FF0000"/>
                </a:solidFill>
              </a:rPr>
              <a:t>     -3</a:t>
            </a:r>
            <a:r>
              <a:rPr lang="ja-JP" altLang="ja-JP" sz="2800" dirty="0" smtClean="0">
                <a:solidFill>
                  <a:srgbClr val="FF0000"/>
                </a:solidFill>
              </a:rPr>
              <a:t>年</a:t>
            </a:r>
            <a:r>
              <a:rPr lang="ja-JP" altLang="ja-JP" sz="2800" dirty="0"/>
              <a:t>　</a:t>
            </a:r>
            <a:r>
              <a:rPr lang="ja-JP" altLang="ja-JP" sz="2800" dirty="0">
                <a:solidFill>
                  <a:srgbClr val="FF0000"/>
                </a:solidFill>
              </a:rPr>
              <a:t>韓国物理</a:t>
            </a:r>
            <a:r>
              <a:rPr lang="ja-JP" altLang="ja-JP" sz="2800" dirty="0" smtClean="0">
                <a:solidFill>
                  <a:srgbClr val="FF0000"/>
                </a:solidFill>
              </a:rPr>
              <a:t>学会</a:t>
            </a:r>
            <a:r>
              <a:rPr lang="ja-JP" altLang="en-US" sz="2800" dirty="0" smtClean="0">
                <a:solidFill>
                  <a:srgbClr val="FF0000"/>
                </a:solidFill>
              </a:rPr>
              <a:t>：</a:t>
            </a:r>
            <a:r>
              <a:rPr lang="ja-JP" altLang="ja-JP" sz="2800" dirty="0" smtClean="0">
                <a:solidFill>
                  <a:srgbClr val="0070C0"/>
                </a:solidFill>
              </a:rPr>
              <a:t>アカデミック</a:t>
            </a:r>
            <a:r>
              <a:rPr lang="ja-JP" altLang="ja-JP" sz="2800" dirty="0">
                <a:solidFill>
                  <a:srgbClr val="0070C0"/>
                </a:solidFill>
              </a:rPr>
              <a:t>委員</a:t>
            </a:r>
            <a:r>
              <a:rPr lang="ja-JP" altLang="ja-JP" sz="2800" dirty="0" smtClean="0">
                <a:solidFill>
                  <a:srgbClr val="0070C0"/>
                </a:solidFill>
              </a:rPr>
              <a:t>会</a:t>
            </a:r>
            <a:r>
              <a:rPr lang="ja-JP" altLang="ja-JP" sz="2800" dirty="0" smtClean="0"/>
              <a:t>と</a:t>
            </a:r>
            <a:r>
              <a:rPr lang="ja-JP" altLang="en-US" sz="2800" dirty="0" smtClean="0">
                <a:solidFill>
                  <a:srgbClr val="0070C0"/>
                </a:solidFill>
              </a:rPr>
              <a:t>組織</a:t>
            </a:r>
            <a:r>
              <a:rPr lang="ja-JP" altLang="ja-JP" sz="2800" dirty="0" smtClean="0">
                <a:solidFill>
                  <a:srgbClr val="0070C0"/>
                </a:solidFill>
              </a:rPr>
              <a:t>委員会</a:t>
            </a:r>
            <a:r>
              <a:rPr lang="ja-JP" altLang="en-US" dirty="0"/>
              <a:t>組織</a:t>
            </a:r>
            <a:r>
              <a:rPr lang="ja-JP" altLang="en-US" sz="2800" dirty="0" smtClean="0"/>
              <a:t>　</a:t>
            </a:r>
            <a:endParaRPr lang="ja-JP" altLang="ja-JP" sz="2800" dirty="0"/>
          </a:p>
          <a:p>
            <a:pPr>
              <a:lnSpc>
                <a:spcPts val="3700"/>
              </a:lnSpc>
            </a:pPr>
            <a:r>
              <a:rPr lang="ja-JP" altLang="ja-JP" sz="2800" dirty="0"/>
              <a:t>　</a:t>
            </a:r>
            <a:r>
              <a:rPr lang="en-US" altLang="ja-JP" sz="2800" dirty="0" smtClean="0"/>
              <a:t>  </a:t>
            </a:r>
            <a:r>
              <a:rPr lang="en-US" altLang="ja-JP" sz="2800" dirty="0" smtClean="0">
                <a:solidFill>
                  <a:srgbClr val="FF0000"/>
                </a:solidFill>
              </a:rPr>
              <a:t>-2</a:t>
            </a:r>
            <a:r>
              <a:rPr lang="ja-JP" altLang="ja-JP" sz="2800" dirty="0" smtClean="0">
                <a:solidFill>
                  <a:srgbClr val="FF0000"/>
                </a:solidFill>
              </a:rPr>
              <a:t>年</a:t>
            </a:r>
            <a:r>
              <a:rPr lang="ja-JP" altLang="ja-JP" sz="2800" dirty="0"/>
              <a:t>　</a:t>
            </a:r>
            <a:r>
              <a:rPr lang="ja-JP" altLang="en-US" sz="2800" dirty="0" smtClean="0"/>
              <a:t>　</a:t>
            </a:r>
            <a:r>
              <a:rPr lang="en-US" altLang="ja-JP" sz="2800" dirty="0" smtClean="0"/>
              <a:t>IPhO2002</a:t>
            </a:r>
            <a:r>
              <a:rPr lang="ja-JP" altLang="ja-JP" sz="2800" dirty="0" smtClean="0"/>
              <a:t>インドネシア</a:t>
            </a:r>
            <a:r>
              <a:rPr lang="ja-JP" altLang="ja-JP" sz="2800" dirty="0"/>
              <a:t>大会を</a:t>
            </a:r>
            <a:r>
              <a:rPr lang="ja-JP" altLang="ja-JP" sz="2800" dirty="0">
                <a:solidFill>
                  <a:srgbClr val="FF0000"/>
                </a:solidFill>
              </a:rPr>
              <a:t>視察</a:t>
            </a:r>
            <a:r>
              <a:rPr lang="ja-JP" altLang="ja-JP" sz="1600" dirty="0"/>
              <a:t>（</a:t>
            </a:r>
            <a:r>
              <a:rPr lang="en-US" altLang="ja-JP" sz="1600" dirty="0"/>
              <a:t>IPhO</a:t>
            </a:r>
            <a:r>
              <a:rPr lang="ja-JP" altLang="ja-JP" sz="1600" dirty="0" err="1"/>
              <a:t>の韓</a:t>
            </a:r>
            <a:r>
              <a:rPr lang="ja-JP" altLang="ja-JP" sz="1600" dirty="0"/>
              <a:t>国チームとは別）</a:t>
            </a:r>
          </a:p>
          <a:p>
            <a:pPr>
              <a:lnSpc>
                <a:spcPts val="3700"/>
              </a:lnSpc>
            </a:pPr>
            <a:r>
              <a:rPr lang="ja-JP" altLang="ja-JP" sz="2800" dirty="0"/>
              <a:t>　　　　　　</a:t>
            </a:r>
            <a:r>
              <a:rPr lang="ja-JP" altLang="en-US" sz="2800" dirty="0" smtClean="0"/>
              <a:t>　　　</a:t>
            </a:r>
            <a:r>
              <a:rPr lang="ja-JP" altLang="ja-JP" sz="2000" dirty="0" smtClean="0"/>
              <a:t>（</a:t>
            </a:r>
            <a:r>
              <a:rPr lang="ja-JP" altLang="ja-JP" sz="2000" dirty="0">
                <a:solidFill>
                  <a:srgbClr val="0070C0"/>
                </a:solidFill>
              </a:rPr>
              <a:t>新聞記者、</a:t>
            </a:r>
            <a:r>
              <a:rPr lang="en-US" altLang="ja-JP" sz="2000" dirty="0" smtClean="0">
                <a:solidFill>
                  <a:srgbClr val="0070C0"/>
                </a:solidFill>
              </a:rPr>
              <a:t>KOSEF</a:t>
            </a:r>
            <a:r>
              <a:rPr lang="ja-JP" altLang="ja-JP" sz="2000" dirty="0" smtClean="0">
                <a:solidFill>
                  <a:srgbClr val="0070C0"/>
                </a:solidFill>
              </a:rPr>
              <a:t>役人</a:t>
            </a:r>
            <a:r>
              <a:rPr lang="en-US" altLang="ja-JP" sz="2000" dirty="0">
                <a:solidFill>
                  <a:srgbClr val="0070C0"/>
                </a:solidFill>
              </a:rPr>
              <a:t>, </a:t>
            </a:r>
            <a:r>
              <a:rPr lang="ja-JP" altLang="ja-JP" sz="2000" dirty="0">
                <a:solidFill>
                  <a:srgbClr val="0070C0"/>
                </a:solidFill>
              </a:rPr>
              <a:t>政府役人</a:t>
            </a:r>
            <a:r>
              <a:rPr lang="ja-JP" altLang="ja-JP" sz="2000" dirty="0" smtClean="0">
                <a:solidFill>
                  <a:srgbClr val="0070C0"/>
                </a:solidFill>
              </a:rPr>
              <a:t>、</a:t>
            </a:r>
            <a:r>
              <a:rPr lang="ja-JP" altLang="en-US" sz="2000" dirty="0">
                <a:solidFill>
                  <a:srgbClr val="0070C0"/>
                </a:solidFill>
              </a:rPr>
              <a:t>実行</a:t>
            </a:r>
            <a:r>
              <a:rPr lang="ja-JP" altLang="ja-JP" sz="2000" dirty="0" smtClean="0">
                <a:solidFill>
                  <a:srgbClr val="0070C0"/>
                </a:solidFill>
              </a:rPr>
              <a:t>委</a:t>
            </a:r>
            <a:r>
              <a:rPr lang="ja-JP" altLang="ja-JP" sz="2000" dirty="0">
                <a:solidFill>
                  <a:srgbClr val="0070C0"/>
                </a:solidFill>
              </a:rPr>
              <a:t>委員；</a:t>
            </a:r>
            <a:r>
              <a:rPr lang="ja-JP" altLang="ja-JP" sz="2000" dirty="0" smtClean="0">
                <a:solidFill>
                  <a:srgbClr val="0070C0"/>
                </a:solidFill>
              </a:rPr>
              <a:t>計</a:t>
            </a:r>
            <a:r>
              <a:rPr lang="en-US" altLang="ja-JP" sz="2000" dirty="0" smtClean="0">
                <a:solidFill>
                  <a:srgbClr val="0070C0"/>
                </a:solidFill>
              </a:rPr>
              <a:t>10</a:t>
            </a:r>
            <a:r>
              <a:rPr lang="ja-JP" altLang="ja-JP" sz="2000" dirty="0">
                <a:solidFill>
                  <a:srgbClr val="0070C0"/>
                </a:solidFill>
              </a:rPr>
              <a:t>名</a:t>
            </a:r>
            <a:r>
              <a:rPr lang="ja-JP" altLang="ja-JP" sz="2400" dirty="0" smtClean="0"/>
              <a:t>）</a:t>
            </a:r>
            <a:endParaRPr lang="ja-JP" altLang="ja-JP" sz="2400" dirty="0"/>
          </a:p>
          <a:p>
            <a:pPr>
              <a:lnSpc>
                <a:spcPts val="3700"/>
              </a:lnSpc>
            </a:pPr>
            <a:r>
              <a:rPr lang="en-US" altLang="ja-JP" sz="2800" dirty="0" smtClean="0"/>
              <a:t>     -1</a:t>
            </a:r>
            <a:r>
              <a:rPr lang="ja-JP" altLang="ja-JP" sz="2800" dirty="0" smtClean="0"/>
              <a:t>年</a:t>
            </a:r>
            <a:r>
              <a:rPr lang="ja-JP" altLang="ja-JP" sz="2800" dirty="0"/>
              <a:t>　政府からの支援額の</a:t>
            </a:r>
            <a:r>
              <a:rPr lang="ja-JP" altLang="ja-JP" sz="2800" dirty="0" smtClean="0"/>
              <a:t>確定</a:t>
            </a:r>
            <a:r>
              <a:rPr lang="ja-JP" altLang="en-US" sz="2800" dirty="0"/>
              <a:t> </a:t>
            </a:r>
            <a:r>
              <a:rPr lang="ja-JP" altLang="en-US" dirty="0" smtClean="0">
                <a:solidFill>
                  <a:srgbClr val="008000"/>
                </a:solidFill>
              </a:rPr>
              <a:t>政府 約</a:t>
            </a:r>
            <a:r>
              <a:rPr lang="en-US" altLang="ja-JP" dirty="0" smtClean="0">
                <a:solidFill>
                  <a:srgbClr val="008000"/>
                </a:solidFill>
              </a:rPr>
              <a:t>200</a:t>
            </a:r>
            <a:r>
              <a:rPr lang="ja-JP" altLang="en-US" dirty="0" smtClean="0">
                <a:solidFill>
                  <a:srgbClr val="008000"/>
                </a:solidFill>
              </a:rPr>
              <a:t>万ドル＋寄付 約</a:t>
            </a:r>
            <a:r>
              <a:rPr lang="en-US" altLang="ja-JP" dirty="0" smtClean="0">
                <a:solidFill>
                  <a:srgbClr val="008000"/>
                </a:solidFill>
              </a:rPr>
              <a:t>100</a:t>
            </a:r>
            <a:r>
              <a:rPr lang="ja-JP" altLang="en-US" dirty="0" smtClean="0">
                <a:solidFill>
                  <a:srgbClr val="008000"/>
                </a:solidFill>
              </a:rPr>
              <a:t>万ドル</a:t>
            </a:r>
            <a:endParaRPr lang="ja-JP" altLang="ja-JP" dirty="0">
              <a:solidFill>
                <a:srgbClr val="008000"/>
              </a:solidFill>
            </a:endParaRPr>
          </a:p>
          <a:p>
            <a:pPr>
              <a:lnSpc>
                <a:spcPts val="3700"/>
              </a:lnSpc>
            </a:pPr>
            <a:r>
              <a:rPr lang="ja-JP" altLang="ja-JP" sz="2800" dirty="0"/>
              <a:t>　　　　</a:t>
            </a:r>
            <a:r>
              <a:rPr lang="ja-JP" altLang="ja-JP" dirty="0">
                <a:solidFill>
                  <a:srgbClr val="0000FF"/>
                </a:solidFill>
              </a:rPr>
              <a:t>現地サポートグループ</a:t>
            </a:r>
            <a:r>
              <a:rPr lang="ja-JP" altLang="ja-JP" dirty="0"/>
              <a:t>を</a:t>
            </a:r>
            <a:r>
              <a:rPr lang="ja-JP" altLang="ja-JP" dirty="0" smtClean="0"/>
              <a:t>作る</a:t>
            </a:r>
            <a:r>
              <a:rPr lang="ja-JP" altLang="en-US" dirty="0" smtClean="0"/>
              <a:t>（浦項市、浦項商工会、ホームステイ、サイエンス高校）</a:t>
            </a:r>
            <a:endParaRPr lang="ja-JP" altLang="ja-JP" dirty="0"/>
          </a:p>
          <a:p>
            <a:pPr>
              <a:lnSpc>
                <a:spcPts val="3700"/>
              </a:lnSpc>
            </a:pPr>
            <a:r>
              <a:rPr lang="ja-JP" altLang="ja-JP" sz="2800" dirty="0"/>
              <a:t>　　　　</a:t>
            </a:r>
            <a:r>
              <a:rPr lang="ja-JP" altLang="ja-JP" sz="2800" dirty="0" smtClean="0">
                <a:solidFill>
                  <a:srgbClr val="0070C0"/>
                </a:solidFill>
              </a:rPr>
              <a:t>試験</a:t>
            </a:r>
            <a:r>
              <a:rPr lang="ja-JP" altLang="ja-JP" sz="2800" dirty="0">
                <a:solidFill>
                  <a:srgbClr val="0070C0"/>
                </a:solidFill>
              </a:rPr>
              <a:t>問題</a:t>
            </a:r>
            <a:r>
              <a:rPr lang="ja-JP" altLang="ja-JP" sz="2800" dirty="0"/>
              <a:t>を評価（２チームからの提案を評価）</a:t>
            </a:r>
          </a:p>
          <a:p>
            <a:pPr>
              <a:lnSpc>
                <a:spcPts val="3700"/>
              </a:lnSpc>
            </a:pPr>
            <a:r>
              <a:rPr lang="ja-JP" altLang="ja-JP" sz="2000" dirty="0"/>
              <a:t>　　　　</a:t>
            </a:r>
            <a:r>
              <a:rPr lang="ja-JP" altLang="en-US" sz="2000" dirty="0" smtClean="0"/>
              <a:t>　　</a:t>
            </a:r>
            <a:r>
              <a:rPr lang="en-US" altLang="ja-JP" sz="2000" dirty="0" smtClean="0"/>
              <a:t>IPhO2003</a:t>
            </a:r>
            <a:r>
              <a:rPr lang="ja-JP" altLang="ja-JP" sz="2000" dirty="0" smtClean="0"/>
              <a:t>台湾</a:t>
            </a:r>
            <a:r>
              <a:rPr lang="ja-JP" altLang="ja-JP" sz="2000" dirty="0"/>
              <a:t>大会の運営を</a:t>
            </a:r>
            <a:r>
              <a:rPr lang="ja-JP" altLang="ja-JP" sz="2000" dirty="0" smtClean="0">
                <a:solidFill>
                  <a:srgbClr val="FF0000"/>
                </a:solidFill>
              </a:rPr>
              <a:t>視察</a:t>
            </a:r>
            <a:r>
              <a:rPr lang="ja-JP" altLang="en-US" sz="2000" dirty="0" smtClean="0">
                <a:solidFill>
                  <a:srgbClr val="FF0000"/>
                </a:solidFill>
              </a:rPr>
              <a:t> </a:t>
            </a:r>
            <a:r>
              <a:rPr lang="ja-JP" altLang="ja-JP" sz="1600" dirty="0" smtClean="0"/>
              <a:t>（</a:t>
            </a:r>
            <a:r>
              <a:rPr lang="en-US" altLang="ja-JP" sz="1600" dirty="0"/>
              <a:t>IPhO</a:t>
            </a:r>
            <a:r>
              <a:rPr lang="ja-JP" altLang="ja-JP" sz="1600" dirty="0" err="1"/>
              <a:t>の韓</a:t>
            </a:r>
            <a:r>
              <a:rPr lang="ja-JP" altLang="ja-JP" sz="1600" dirty="0"/>
              <a:t>国チームとは別</a:t>
            </a:r>
            <a:r>
              <a:rPr lang="ja-JP" altLang="ja-JP" sz="1600" dirty="0" smtClean="0"/>
              <a:t>）</a:t>
            </a:r>
            <a:endParaRPr lang="en-US" altLang="ja-JP" sz="1600" dirty="0" smtClean="0"/>
          </a:p>
          <a:p>
            <a:pPr>
              <a:lnSpc>
                <a:spcPts val="3700"/>
              </a:lnSpc>
            </a:pPr>
            <a:r>
              <a:rPr lang="en-US" altLang="ja-JP" sz="2800" dirty="0"/>
              <a:t> </a:t>
            </a:r>
            <a:r>
              <a:rPr lang="en-US" altLang="ja-JP" sz="2800" dirty="0" smtClean="0"/>
              <a:t>           </a:t>
            </a:r>
            <a:r>
              <a:rPr lang="en-US" altLang="ja-JP" sz="2800" dirty="0" smtClean="0">
                <a:solidFill>
                  <a:srgbClr val="0070C0"/>
                </a:solidFill>
              </a:rPr>
              <a:t>KBS-TV “Golden Bell” </a:t>
            </a:r>
            <a:r>
              <a:rPr lang="ja-JP" altLang="en-US" sz="2800" dirty="0" smtClean="0">
                <a:solidFill>
                  <a:srgbClr val="0070C0"/>
                </a:solidFill>
              </a:rPr>
              <a:t>放映</a:t>
            </a:r>
            <a:endParaRPr lang="ja-JP" altLang="ja-JP" sz="2800" dirty="0">
              <a:solidFill>
                <a:srgbClr val="0070C0"/>
              </a:solidFill>
            </a:endParaRPr>
          </a:p>
          <a:p>
            <a:pPr>
              <a:lnSpc>
                <a:spcPts val="3700"/>
              </a:lnSpc>
            </a:pPr>
            <a:r>
              <a:rPr lang="en-US" altLang="ja-JP" sz="2800" dirty="0">
                <a:solidFill>
                  <a:srgbClr val="FF0000"/>
                </a:solidFill>
              </a:rPr>
              <a:t>2004</a:t>
            </a:r>
            <a:r>
              <a:rPr lang="ja-JP" altLang="ja-JP" sz="2800" dirty="0">
                <a:solidFill>
                  <a:srgbClr val="FF0000"/>
                </a:solidFill>
              </a:rPr>
              <a:t>年</a:t>
            </a:r>
            <a:r>
              <a:rPr lang="ja-JP" altLang="ja-JP" sz="2800" dirty="0"/>
              <a:t>　</a:t>
            </a:r>
            <a:r>
              <a:rPr lang="en-US" altLang="ja-JP" sz="2800" dirty="0" smtClean="0"/>
              <a:t>IPhO2004</a:t>
            </a:r>
            <a:r>
              <a:rPr lang="ja-JP" altLang="ja-JP" sz="2800" dirty="0"/>
              <a:t>を実施　</a:t>
            </a:r>
          </a:p>
        </p:txBody>
      </p:sp>
      <p:cxnSp>
        <p:nvCxnSpPr>
          <p:cNvPr id="5" name="直線コネクタ 4"/>
          <p:cNvCxnSpPr/>
          <p:nvPr/>
        </p:nvCxnSpPr>
        <p:spPr>
          <a:xfrm>
            <a:off x="0" y="764704"/>
            <a:ext cx="9144000" cy="0"/>
          </a:xfrm>
          <a:prstGeom prst="line">
            <a:avLst/>
          </a:prstGeom>
          <a:ln w="76200" cmpd="thinThick">
            <a:solidFill>
              <a:srgbClr val="9966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722339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16632"/>
            <a:ext cx="8229600" cy="1143000"/>
          </a:xfrm>
        </p:spPr>
        <p:txBody>
          <a:bodyPr>
            <a:normAutofit/>
          </a:bodyPr>
          <a:lstStyle/>
          <a:p>
            <a:r>
              <a:rPr kumimoji="1" lang="en-US" altLang="ja-JP" dirty="0" smtClean="0">
                <a:solidFill>
                  <a:srgbClr val="996600"/>
                </a:solidFill>
              </a:rPr>
              <a:t>IPhO2004 </a:t>
            </a:r>
            <a:r>
              <a:rPr kumimoji="1" lang="ja-JP" altLang="en-US" dirty="0" smtClean="0">
                <a:solidFill>
                  <a:srgbClr val="996600"/>
                </a:solidFill>
              </a:rPr>
              <a:t>事前ＰＲ活動</a:t>
            </a:r>
            <a:r>
              <a:rPr kumimoji="1" lang="en-US" altLang="ja-JP" sz="3600" dirty="0" smtClean="0"/>
              <a:t>(3</a:t>
            </a:r>
            <a:r>
              <a:rPr kumimoji="1" lang="ja-JP" altLang="en-US" sz="3600" dirty="0" smtClean="0"/>
              <a:t>年前から</a:t>
            </a:r>
            <a:r>
              <a:rPr kumimoji="1" lang="en-US" altLang="ja-JP" sz="3600" dirty="0" smtClean="0"/>
              <a:t>)</a:t>
            </a:r>
            <a:endParaRPr kumimoji="1" lang="ja-JP" altLang="en-US" sz="3600" dirty="0"/>
          </a:p>
        </p:txBody>
      </p:sp>
      <p:sp>
        <p:nvSpPr>
          <p:cNvPr id="4" name="テキスト ボックス 3"/>
          <p:cNvSpPr txBox="1"/>
          <p:nvPr/>
        </p:nvSpPr>
        <p:spPr>
          <a:xfrm>
            <a:off x="323528" y="1268760"/>
            <a:ext cx="7242688" cy="5029582"/>
          </a:xfrm>
          <a:prstGeom prst="rect">
            <a:avLst/>
          </a:prstGeom>
          <a:noFill/>
        </p:spPr>
        <p:txBody>
          <a:bodyPr wrap="none" rtlCol="0">
            <a:spAutoFit/>
          </a:bodyPr>
          <a:lstStyle/>
          <a:p>
            <a:pPr>
              <a:lnSpc>
                <a:spcPts val="3500"/>
              </a:lnSpc>
            </a:pPr>
            <a:r>
              <a:rPr lang="ja-JP" altLang="ja-JP" sz="2400" dirty="0"/>
              <a:t>高校の理科（特に物理）の</a:t>
            </a:r>
            <a:r>
              <a:rPr lang="ja-JP" altLang="ja-JP" sz="2400" dirty="0" smtClean="0"/>
              <a:t>宣伝</a:t>
            </a:r>
            <a:r>
              <a:rPr lang="ja-JP" altLang="en-US" sz="2400" dirty="0"/>
              <a:t>啓発</a:t>
            </a:r>
            <a:r>
              <a:rPr lang="ja-JP" altLang="ja-JP" sz="2400" dirty="0" smtClean="0"/>
              <a:t>活動</a:t>
            </a:r>
            <a:endParaRPr lang="ja-JP" altLang="ja-JP" sz="2400" dirty="0"/>
          </a:p>
          <a:p>
            <a:pPr>
              <a:lnSpc>
                <a:spcPts val="3500"/>
              </a:lnSpc>
            </a:pPr>
            <a:r>
              <a:rPr lang="ja-JP" altLang="ja-JP" sz="2400" dirty="0"/>
              <a:t>　　　　－「</a:t>
            </a:r>
            <a:r>
              <a:rPr lang="en-US" altLang="ja-JP" sz="2400" dirty="0"/>
              <a:t>Golden </a:t>
            </a:r>
            <a:r>
              <a:rPr lang="en-US" altLang="ja-JP" sz="2400" dirty="0" smtClean="0"/>
              <a:t>bell (</a:t>
            </a:r>
            <a:r>
              <a:rPr lang="ja-JP" altLang="ja-JP" sz="2400" dirty="0"/>
              <a:t>金の鐘</a:t>
            </a:r>
            <a:r>
              <a:rPr lang="en-US" altLang="ja-JP" sz="2400" dirty="0"/>
              <a:t>)</a:t>
            </a:r>
            <a:r>
              <a:rPr lang="ja-JP" altLang="ja-JP" sz="2400" dirty="0"/>
              <a:t>」</a:t>
            </a:r>
            <a:r>
              <a:rPr lang="ja-JP" altLang="ja-JP" sz="2400" dirty="0" smtClean="0"/>
              <a:t>コンテスト</a:t>
            </a:r>
            <a:endParaRPr lang="en-US" altLang="ja-JP" sz="2400" dirty="0" smtClean="0"/>
          </a:p>
          <a:p>
            <a:pPr>
              <a:lnSpc>
                <a:spcPts val="3500"/>
              </a:lnSpc>
            </a:pPr>
            <a:r>
              <a:rPr lang="en-US" altLang="ja-JP" sz="2400" dirty="0"/>
              <a:t> </a:t>
            </a:r>
            <a:r>
              <a:rPr lang="en-US" altLang="ja-JP" sz="2400" dirty="0" smtClean="0"/>
              <a:t>                                             </a:t>
            </a:r>
            <a:r>
              <a:rPr lang="ja-JP" altLang="ja-JP" sz="2400" dirty="0" smtClean="0"/>
              <a:t>（</a:t>
            </a:r>
            <a:r>
              <a:rPr lang="en-US" altLang="ja-JP" sz="2400" dirty="0">
                <a:solidFill>
                  <a:srgbClr val="FF0000"/>
                </a:solidFill>
              </a:rPr>
              <a:t>KBS(</a:t>
            </a:r>
            <a:r>
              <a:rPr lang="ja-JP" altLang="ja-JP" sz="2400" dirty="0">
                <a:solidFill>
                  <a:srgbClr val="FF0000"/>
                </a:solidFill>
              </a:rPr>
              <a:t>国営放送</a:t>
            </a:r>
            <a:r>
              <a:rPr lang="en-US" altLang="ja-JP" sz="2400" dirty="0">
                <a:solidFill>
                  <a:srgbClr val="FF0000"/>
                </a:solidFill>
              </a:rPr>
              <a:t>)</a:t>
            </a:r>
            <a:r>
              <a:rPr lang="ja-JP" altLang="ja-JP" sz="2400" dirty="0">
                <a:solidFill>
                  <a:srgbClr val="FF0000"/>
                </a:solidFill>
              </a:rPr>
              <a:t>でテレビ放送</a:t>
            </a:r>
            <a:r>
              <a:rPr lang="ja-JP" altLang="ja-JP" sz="2400" dirty="0"/>
              <a:t>）</a:t>
            </a:r>
          </a:p>
          <a:p>
            <a:pPr>
              <a:lnSpc>
                <a:spcPts val="3500"/>
              </a:lnSpc>
            </a:pPr>
            <a:r>
              <a:rPr lang="ja-JP" altLang="ja-JP" sz="2400" dirty="0"/>
              <a:t>　　　　－サイエンス大使プログラム</a:t>
            </a:r>
          </a:p>
          <a:p>
            <a:pPr>
              <a:lnSpc>
                <a:spcPts val="3500"/>
              </a:lnSpc>
            </a:pPr>
            <a:r>
              <a:rPr lang="ja-JP" altLang="ja-JP" sz="2400" dirty="0"/>
              <a:t>　　　　－サイエンス高校の校長たちと定期的な会合</a:t>
            </a:r>
          </a:p>
          <a:p>
            <a:pPr>
              <a:lnSpc>
                <a:spcPts val="3500"/>
              </a:lnSpc>
            </a:pPr>
            <a:r>
              <a:rPr lang="ja-JP" altLang="ja-JP" sz="2400" dirty="0" smtClean="0">
                <a:solidFill>
                  <a:srgbClr val="FF0000"/>
                </a:solidFill>
              </a:rPr>
              <a:t>サポーターグループ</a:t>
            </a:r>
            <a:r>
              <a:rPr lang="ja-JP" altLang="ja-JP" sz="2400" dirty="0" smtClean="0"/>
              <a:t>作り</a:t>
            </a:r>
            <a:endParaRPr lang="ja-JP" altLang="ja-JP" sz="2400" dirty="0"/>
          </a:p>
          <a:p>
            <a:pPr>
              <a:lnSpc>
                <a:spcPts val="3500"/>
              </a:lnSpc>
            </a:pPr>
            <a:r>
              <a:rPr lang="ja-JP" altLang="ja-JP" sz="2400" dirty="0"/>
              <a:t>　　　　－企業からの寄付金集め</a:t>
            </a:r>
          </a:p>
          <a:p>
            <a:pPr>
              <a:lnSpc>
                <a:spcPts val="3500"/>
              </a:lnSpc>
            </a:pPr>
            <a:r>
              <a:rPr lang="ja-JP" altLang="ja-JP" sz="2400" dirty="0"/>
              <a:t>　　　　－浦項の</a:t>
            </a:r>
            <a:r>
              <a:rPr lang="ja-JP" altLang="ja-JP" sz="2400" dirty="0" smtClean="0"/>
              <a:t>商工会</a:t>
            </a:r>
            <a:r>
              <a:rPr lang="ja-JP" altLang="en-US" sz="2400" dirty="0" smtClean="0"/>
              <a:t>、ホームステイ</a:t>
            </a:r>
            <a:r>
              <a:rPr lang="ja-JP" altLang="ja-JP" sz="2400" dirty="0" smtClean="0"/>
              <a:t>の協力</a:t>
            </a:r>
            <a:endParaRPr lang="ja-JP" altLang="ja-JP" sz="2400" dirty="0"/>
          </a:p>
          <a:p>
            <a:pPr>
              <a:lnSpc>
                <a:spcPts val="3500"/>
              </a:lnSpc>
            </a:pPr>
            <a:r>
              <a:rPr lang="ja-JP" altLang="ja-JP" sz="2400" dirty="0" smtClean="0">
                <a:solidFill>
                  <a:srgbClr val="FF0000"/>
                </a:solidFill>
              </a:rPr>
              <a:t>全国紙</a:t>
            </a:r>
            <a:r>
              <a:rPr lang="ja-JP" altLang="ja-JP" sz="2400" dirty="0">
                <a:solidFill>
                  <a:srgbClr val="FF0000"/>
                </a:solidFill>
              </a:rPr>
              <a:t>新聞</a:t>
            </a:r>
            <a:r>
              <a:rPr lang="ja-JP" altLang="ja-JP" sz="2400" dirty="0"/>
              <a:t>にコラムを</a:t>
            </a:r>
            <a:r>
              <a:rPr lang="ja-JP" altLang="ja-JP" sz="2400" dirty="0" smtClean="0"/>
              <a:t>連載</a:t>
            </a:r>
            <a:endParaRPr lang="en-US" altLang="ja-JP" sz="2400" dirty="0" smtClean="0"/>
          </a:p>
          <a:p>
            <a:pPr>
              <a:lnSpc>
                <a:spcPts val="3500"/>
              </a:lnSpc>
            </a:pPr>
            <a:r>
              <a:rPr lang="ja-JP" altLang="en-US" sz="2400" dirty="0"/>
              <a:t>　</a:t>
            </a:r>
            <a:r>
              <a:rPr lang="ja-JP" altLang="en-US" sz="2400" dirty="0" smtClean="0"/>
              <a:t>　</a:t>
            </a:r>
            <a:r>
              <a:rPr lang="ja-JP" altLang="ja-JP" sz="2400" dirty="0" smtClean="0"/>
              <a:t>（</a:t>
            </a:r>
            <a:r>
              <a:rPr lang="ja-JP" altLang="ja-JP" sz="2400" dirty="0"/>
              <a:t>２～４回</a:t>
            </a:r>
            <a:r>
              <a:rPr lang="en-US" altLang="ja-JP" sz="2400" dirty="0"/>
              <a:t>/</a:t>
            </a:r>
            <a:r>
              <a:rPr lang="ja-JP" altLang="ja-JP" sz="2400" dirty="0"/>
              <a:t>年で２年間、</a:t>
            </a:r>
            <a:r>
              <a:rPr lang="en-US" altLang="ja-JP" sz="2400" dirty="0" err="1"/>
              <a:t>Khim</a:t>
            </a:r>
            <a:r>
              <a:rPr lang="ja-JP" altLang="ja-JP" sz="2400" dirty="0"/>
              <a:t>教授が執筆）</a:t>
            </a:r>
          </a:p>
          <a:p>
            <a:pPr>
              <a:lnSpc>
                <a:spcPts val="3500"/>
              </a:lnSpc>
            </a:pPr>
            <a:endParaRPr kumimoji="1" lang="en-US" altLang="ja-JP" sz="2400" dirty="0" smtClean="0"/>
          </a:p>
        </p:txBody>
      </p:sp>
      <p:pic>
        <p:nvPicPr>
          <p:cNvPr id="5" name="Picture 9"/>
          <p:cNvPicPr/>
          <p:nvPr/>
        </p:nvPicPr>
        <p:blipFill>
          <a:blip r:embed="rId2">
            <a:extLst>
              <a:ext uri="{BEBA8EAE-BF5A-486C-A8C5-ECC9F3942E4B}">
                <a14:imgProps xmlns:a14="http://schemas.microsoft.com/office/drawing/2010/main">
                  <a14:imgLayer r:embed="rId3">
                    <a14:imgEffect>
                      <a14:brightnessContrast bright="15000"/>
                    </a14:imgEffect>
                  </a14:imgLayer>
                </a14:imgProps>
              </a:ext>
              <a:ext uri="{28A0092B-C50C-407E-A947-70E740481C1C}">
                <a14:useLocalDpi xmlns:a14="http://schemas.microsoft.com/office/drawing/2010/main" val="0"/>
              </a:ext>
            </a:extLst>
          </a:blip>
          <a:srcRect/>
          <a:stretch>
            <a:fillRect/>
          </a:stretch>
        </p:blipFill>
        <p:spPr bwMode="auto">
          <a:xfrm>
            <a:off x="3019162" y="2689344"/>
            <a:ext cx="6124838" cy="4196040"/>
          </a:xfrm>
          <a:prstGeom prst="rect">
            <a:avLst/>
          </a:prstGeom>
          <a:noFill/>
          <a:ln>
            <a:noFill/>
          </a:ln>
          <a:effectLst/>
          <a:extLst/>
        </p:spPr>
      </p:pic>
      <p:cxnSp>
        <p:nvCxnSpPr>
          <p:cNvPr id="6" name="直線コネクタ 5"/>
          <p:cNvCxnSpPr/>
          <p:nvPr/>
        </p:nvCxnSpPr>
        <p:spPr>
          <a:xfrm>
            <a:off x="0" y="1124744"/>
            <a:ext cx="9144000" cy="0"/>
          </a:xfrm>
          <a:prstGeom prst="line">
            <a:avLst/>
          </a:prstGeom>
          <a:ln w="76200" cmpd="thinThick">
            <a:solidFill>
              <a:srgbClr val="996600"/>
            </a:solidFill>
          </a:ln>
        </p:spPr>
        <p:style>
          <a:lnRef idx="1">
            <a:schemeClr val="accent1"/>
          </a:lnRef>
          <a:fillRef idx="0">
            <a:schemeClr val="accent1"/>
          </a:fillRef>
          <a:effectRef idx="0">
            <a:schemeClr val="accent1"/>
          </a:effectRef>
          <a:fontRef idx="minor">
            <a:schemeClr val="tx1"/>
          </a:fontRef>
        </p:style>
      </p:cxnSp>
      <p:sp>
        <p:nvSpPr>
          <p:cNvPr id="3" name="テキスト ボックス 2"/>
          <p:cNvSpPr txBox="1"/>
          <p:nvPr/>
        </p:nvSpPr>
        <p:spPr>
          <a:xfrm>
            <a:off x="643996" y="6165304"/>
            <a:ext cx="7744428" cy="504241"/>
          </a:xfrm>
          <a:prstGeom prst="rect">
            <a:avLst/>
          </a:prstGeom>
          <a:solidFill>
            <a:srgbClr val="FFFF99"/>
          </a:solidFill>
        </p:spPr>
        <p:txBody>
          <a:bodyPr wrap="none" rtlCol="0">
            <a:spAutoFit/>
          </a:bodyPr>
          <a:lstStyle/>
          <a:p>
            <a:pPr lvl="0">
              <a:lnSpc>
                <a:spcPts val="3500"/>
              </a:lnSpc>
            </a:pPr>
            <a:r>
              <a:rPr lang="ja-JP" altLang="en-US" sz="2400" dirty="0">
                <a:solidFill>
                  <a:srgbClr val="FF0000"/>
                </a:solidFill>
              </a:rPr>
              <a:t>⇒ ２００５年以降、大学の理工系学部の人気が大幅に</a:t>
            </a:r>
            <a:r>
              <a:rPr lang="ja-JP" altLang="en-US" sz="2400" dirty="0" smtClean="0">
                <a:solidFill>
                  <a:srgbClr val="FF0000"/>
                </a:solidFill>
              </a:rPr>
              <a:t>回復</a:t>
            </a:r>
            <a:endParaRPr lang="ja-JP" altLang="en-US" sz="2400" dirty="0">
              <a:solidFill>
                <a:srgbClr val="FF0000"/>
              </a:solidFill>
            </a:endParaRPr>
          </a:p>
        </p:txBody>
      </p:sp>
    </p:spTree>
    <p:extLst>
      <p:ext uri="{BB962C8B-B14F-4D97-AF65-F5344CB8AC3E}">
        <p14:creationId xmlns:p14="http://schemas.microsoft.com/office/powerpoint/2010/main" val="247321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171400"/>
            <a:ext cx="7990656" cy="1143000"/>
          </a:xfrm>
        </p:spPr>
        <p:txBody>
          <a:bodyPr/>
          <a:lstStyle/>
          <a:p>
            <a:r>
              <a:rPr lang="ja-JP" altLang="en-US" sz="3600" dirty="0" smtClean="0">
                <a:solidFill>
                  <a:srgbClr val="996600"/>
                </a:solidFill>
              </a:rPr>
              <a:t>国際物理オリンピック（</a:t>
            </a:r>
            <a:r>
              <a:rPr kumimoji="1" lang="en-US" altLang="ja-JP" sz="3600" dirty="0" smtClean="0">
                <a:solidFill>
                  <a:srgbClr val="996600"/>
                </a:solidFill>
              </a:rPr>
              <a:t>IPhO</a:t>
            </a:r>
            <a:r>
              <a:rPr kumimoji="1" lang="ja-JP" altLang="en-US" sz="3600" dirty="0" smtClean="0">
                <a:solidFill>
                  <a:srgbClr val="996600"/>
                </a:solidFill>
              </a:rPr>
              <a:t>）の日程</a:t>
            </a:r>
            <a:endParaRPr kumimoji="1" lang="ja-JP" altLang="en-US" sz="3600" dirty="0">
              <a:solidFill>
                <a:srgbClr val="996600"/>
              </a:solidFill>
            </a:endParaRPr>
          </a:p>
        </p:txBody>
      </p:sp>
      <p:pic>
        <p:nvPicPr>
          <p:cNvPr id="4" name="図 3"/>
          <p:cNvPicPr>
            <a:picLocks noChangeAspect="1"/>
          </p:cNvPicPr>
          <p:nvPr/>
        </p:nvPicPr>
        <p:blipFill rotWithShape="1">
          <a:blip r:embed="rId2" cstate="print">
            <a:extLst>
              <a:ext uri="{28A0092B-C50C-407E-A947-70E740481C1C}">
                <a14:useLocalDpi xmlns:a14="http://schemas.microsoft.com/office/drawing/2010/main" val="0"/>
              </a:ext>
            </a:extLst>
          </a:blip>
          <a:srcRect t="17739" r="4874" b="11883"/>
          <a:stretch/>
        </p:blipFill>
        <p:spPr>
          <a:xfrm>
            <a:off x="95354" y="2593074"/>
            <a:ext cx="8869134" cy="3860261"/>
          </a:xfrm>
          <a:prstGeom prst="rect">
            <a:avLst/>
          </a:prstGeom>
        </p:spPr>
      </p:pic>
      <p:sp>
        <p:nvSpPr>
          <p:cNvPr id="6" name="円/楕円 5"/>
          <p:cNvSpPr/>
          <p:nvPr/>
        </p:nvSpPr>
        <p:spPr>
          <a:xfrm>
            <a:off x="2555776" y="3469374"/>
            <a:ext cx="1800200" cy="46368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円/楕円 7"/>
          <p:cNvSpPr/>
          <p:nvPr/>
        </p:nvSpPr>
        <p:spPr>
          <a:xfrm>
            <a:off x="7164288" y="3181342"/>
            <a:ext cx="1800200" cy="463682"/>
          </a:xfrm>
          <a:prstGeom prst="ellipse">
            <a:avLst/>
          </a:prstGeom>
          <a:no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円/楕円 8"/>
          <p:cNvSpPr/>
          <p:nvPr/>
        </p:nvSpPr>
        <p:spPr>
          <a:xfrm>
            <a:off x="7236296" y="3789040"/>
            <a:ext cx="1800200" cy="463682"/>
          </a:xfrm>
          <a:prstGeom prst="ellipse">
            <a:avLst/>
          </a:prstGeom>
          <a:no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円/楕円 9"/>
          <p:cNvSpPr/>
          <p:nvPr/>
        </p:nvSpPr>
        <p:spPr>
          <a:xfrm>
            <a:off x="2555776" y="4117446"/>
            <a:ext cx="1800200" cy="46368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円/楕円 10"/>
          <p:cNvSpPr/>
          <p:nvPr/>
        </p:nvSpPr>
        <p:spPr>
          <a:xfrm>
            <a:off x="5796136" y="4149080"/>
            <a:ext cx="1800200" cy="895730"/>
          </a:xfrm>
          <a:prstGeom prst="ellipse">
            <a:avLst/>
          </a:prstGeom>
          <a:no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円/楕円 11"/>
          <p:cNvSpPr/>
          <p:nvPr/>
        </p:nvSpPr>
        <p:spPr>
          <a:xfrm>
            <a:off x="6804248" y="5013176"/>
            <a:ext cx="1800200" cy="463682"/>
          </a:xfrm>
          <a:prstGeom prst="ellipse">
            <a:avLst/>
          </a:prstGeom>
          <a:no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円/楕円 12"/>
          <p:cNvSpPr/>
          <p:nvPr/>
        </p:nvSpPr>
        <p:spPr>
          <a:xfrm>
            <a:off x="6956648" y="5661248"/>
            <a:ext cx="1800200" cy="463682"/>
          </a:xfrm>
          <a:prstGeom prst="ellipse">
            <a:avLst/>
          </a:prstGeom>
          <a:no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4841830" y="1907540"/>
            <a:ext cx="4083169" cy="369332"/>
          </a:xfrm>
          <a:prstGeom prst="rect">
            <a:avLst/>
          </a:prstGeom>
          <a:noFill/>
        </p:spPr>
        <p:txBody>
          <a:bodyPr wrap="none" rtlCol="0">
            <a:spAutoFit/>
          </a:bodyPr>
          <a:lstStyle/>
          <a:p>
            <a:r>
              <a:rPr kumimoji="1" lang="ja-JP" altLang="en-US" dirty="0" smtClean="0">
                <a:solidFill>
                  <a:srgbClr val="FF0000"/>
                </a:solidFill>
              </a:rPr>
              <a:t>約</a:t>
            </a:r>
            <a:r>
              <a:rPr kumimoji="1" lang="en-US" altLang="ja-JP" dirty="0" smtClean="0">
                <a:solidFill>
                  <a:srgbClr val="FF0000"/>
                </a:solidFill>
              </a:rPr>
              <a:t>400</a:t>
            </a:r>
            <a:r>
              <a:rPr kumimoji="1" lang="ja-JP" altLang="en-US" dirty="0" smtClean="0">
                <a:solidFill>
                  <a:srgbClr val="FF0000"/>
                </a:solidFill>
              </a:rPr>
              <a:t>名　　　        　　　　　　　　約</a:t>
            </a:r>
            <a:r>
              <a:rPr kumimoji="1" lang="en-US" altLang="ja-JP" dirty="0" smtClean="0">
                <a:solidFill>
                  <a:srgbClr val="FF0000"/>
                </a:solidFill>
              </a:rPr>
              <a:t>200</a:t>
            </a:r>
            <a:r>
              <a:rPr kumimoji="1" lang="ja-JP" altLang="en-US" dirty="0" smtClean="0">
                <a:solidFill>
                  <a:srgbClr val="FF0000"/>
                </a:solidFill>
              </a:rPr>
              <a:t>名</a:t>
            </a:r>
            <a:endParaRPr kumimoji="1" lang="ja-JP" altLang="en-US" dirty="0">
              <a:solidFill>
                <a:srgbClr val="FF0000"/>
              </a:solidFill>
            </a:endParaRPr>
          </a:p>
        </p:txBody>
      </p:sp>
      <p:sp>
        <p:nvSpPr>
          <p:cNvPr id="7" name="テキスト ボックス 6"/>
          <p:cNvSpPr txBox="1"/>
          <p:nvPr/>
        </p:nvSpPr>
        <p:spPr>
          <a:xfrm>
            <a:off x="179512" y="1393612"/>
            <a:ext cx="6022803" cy="523220"/>
          </a:xfrm>
          <a:prstGeom prst="rect">
            <a:avLst/>
          </a:prstGeom>
          <a:noFill/>
        </p:spPr>
        <p:txBody>
          <a:bodyPr wrap="none" rtlCol="0">
            <a:spAutoFit/>
          </a:bodyPr>
          <a:lstStyle/>
          <a:p>
            <a:r>
              <a:rPr lang="ja-JP" altLang="en-US" sz="2800" b="1" dirty="0" smtClean="0">
                <a:solidFill>
                  <a:srgbClr val="FF0000"/>
                </a:solidFill>
              </a:rPr>
              <a:t>選手と役員が </a:t>
            </a:r>
            <a:r>
              <a:rPr lang="en-US" altLang="ja-JP" sz="2800" b="1" dirty="0" smtClean="0">
                <a:solidFill>
                  <a:srgbClr val="FF0000"/>
                </a:solidFill>
              </a:rPr>
              <a:t>out of phase </a:t>
            </a:r>
            <a:r>
              <a:rPr lang="ja-JP" altLang="en-US" sz="2800" b="1" dirty="0" smtClean="0">
                <a:solidFill>
                  <a:srgbClr val="FF0000"/>
                </a:solidFill>
              </a:rPr>
              <a:t>に別行動</a:t>
            </a:r>
            <a:endParaRPr kumimoji="1" lang="ja-JP" altLang="en-US" sz="2800" b="1" dirty="0">
              <a:solidFill>
                <a:srgbClr val="FF0000"/>
              </a:solidFill>
            </a:endParaRPr>
          </a:p>
        </p:txBody>
      </p:sp>
      <p:sp>
        <p:nvSpPr>
          <p:cNvPr id="14" name="Line 7"/>
          <p:cNvSpPr>
            <a:spLocks noChangeShapeType="1"/>
          </p:cNvSpPr>
          <p:nvPr/>
        </p:nvSpPr>
        <p:spPr bwMode="auto">
          <a:xfrm>
            <a:off x="36512" y="835124"/>
            <a:ext cx="9144000" cy="1588"/>
          </a:xfrm>
          <a:prstGeom prst="line">
            <a:avLst/>
          </a:prstGeom>
          <a:noFill/>
          <a:ln w="57150" cmpd="thinThick">
            <a:solidFill>
              <a:srgbClr val="9A88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ja-JP" altLang="en-US" b="1" smtClean="0">
              <a:solidFill>
                <a:srgbClr val="000000"/>
              </a:solidFill>
            </a:endParaRPr>
          </a:p>
        </p:txBody>
      </p:sp>
      <p:sp>
        <p:nvSpPr>
          <p:cNvPr id="5" name="テキスト ボックス 4"/>
          <p:cNvSpPr txBox="1"/>
          <p:nvPr/>
        </p:nvSpPr>
        <p:spPr>
          <a:xfrm>
            <a:off x="5652120" y="908720"/>
            <a:ext cx="3498073" cy="461665"/>
          </a:xfrm>
          <a:prstGeom prst="rect">
            <a:avLst/>
          </a:prstGeom>
          <a:solidFill>
            <a:schemeClr val="bg1"/>
          </a:solidFill>
        </p:spPr>
        <p:txBody>
          <a:bodyPr wrap="none" rtlCol="0">
            <a:spAutoFit/>
          </a:bodyPr>
          <a:lstStyle/>
          <a:p>
            <a:r>
              <a:rPr kumimoji="1" lang="en-US" altLang="ja-JP" sz="2400" dirty="0" smtClean="0">
                <a:solidFill>
                  <a:srgbClr val="CC0066"/>
                </a:solidFill>
              </a:rPr>
              <a:t>IPhO2012</a:t>
            </a:r>
            <a:r>
              <a:rPr kumimoji="1" lang="ja-JP" altLang="en-US" sz="2400" dirty="0" smtClean="0">
                <a:solidFill>
                  <a:srgbClr val="CC0066"/>
                </a:solidFill>
              </a:rPr>
              <a:t>エストニア大会</a:t>
            </a:r>
            <a:endParaRPr kumimoji="1" lang="ja-JP" altLang="en-US" sz="2400" dirty="0">
              <a:solidFill>
                <a:srgbClr val="CC0066"/>
              </a:solidFill>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13" y="2246387"/>
            <a:ext cx="8867775" cy="390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42185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P spid="11" grpId="0" animBg="1"/>
      <p:bldP spid="12" grpId="0" animBg="1"/>
      <p:bldP spid="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4624"/>
            <a:ext cx="8229600" cy="1143000"/>
          </a:xfrm>
        </p:spPr>
        <p:txBody>
          <a:bodyPr/>
          <a:lstStyle/>
          <a:p>
            <a:r>
              <a:rPr kumimoji="1" lang="en-US" altLang="ja-JP" dirty="0" smtClean="0">
                <a:solidFill>
                  <a:srgbClr val="0070C0"/>
                </a:solidFill>
              </a:rPr>
              <a:t>IPhO</a:t>
            </a:r>
            <a:r>
              <a:rPr lang="en-US" altLang="ja-JP" dirty="0" smtClean="0">
                <a:solidFill>
                  <a:srgbClr val="0070C0"/>
                </a:solidFill>
              </a:rPr>
              <a:t>2022</a:t>
            </a:r>
            <a:r>
              <a:rPr lang="ja-JP" altLang="en-US" dirty="0">
                <a:solidFill>
                  <a:srgbClr val="0070C0"/>
                </a:solidFill>
              </a:rPr>
              <a:t> </a:t>
            </a:r>
            <a:r>
              <a:rPr lang="en-US" altLang="ja-JP" dirty="0" smtClean="0">
                <a:solidFill>
                  <a:srgbClr val="0070C0"/>
                </a:solidFill>
              </a:rPr>
              <a:t>Japan</a:t>
            </a:r>
            <a:r>
              <a:rPr lang="ja-JP" altLang="en-US" dirty="0" smtClean="0">
                <a:solidFill>
                  <a:srgbClr val="0070C0"/>
                </a:solidFill>
              </a:rPr>
              <a:t>に向けた戦略</a:t>
            </a:r>
            <a:endParaRPr kumimoji="1" lang="ja-JP" altLang="en-US" dirty="0">
              <a:solidFill>
                <a:srgbClr val="0070C0"/>
              </a:solidFill>
            </a:endParaRPr>
          </a:p>
        </p:txBody>
      </p:sp>
      <p:sp>
        <p:nvSpPr>
          <p:cNvPr id="3" name="コンテンツ プレースホルダー 2"/>
          <p:cNvSpPr>
            <a:spLocks noGrp="1"/>
          </p:cNvSpPr>
          <p:nvPr>
            <p:ph idx="1"/>
          </p:nvPr>
        </p:nvSpPr>
        <p:spPr>
          <a:xfrm>
            <a:off x="323528" y="1268760"/>
            <a:ext cx="8867328" cy="5589240"/>
          </a:xfrm>
        </p:spPr>
        <p:txBody>
          <a:bodyPr>
            <a:normAutofit/>
          </a:bodyPr>
          <a:lstStyle/>
          <a:p>
            <a:pPr marL="0" indent="0">
              <a:lnSpc>
                <a:spcPts val="3700"/>
              </a:lnSpc>
              <a:buNone/>
            </a:pPr>
            <a:r>
              <a:rPr kumimoji="1" lang="ja-JP" altLang="en-US" sz="2800" dirty="0" smtClean="0">
                <a:solidFill>
                  <a:srgbClr val="FF0000"/>
                </a:solidFill>
              </a:rPr>
              <a:t>１．試験問題</a:t>
            </a:r>
            <a:endParaRPr lang="en-US" altLang="ja-JP" sz="2800" dirty="0" smtClean="0">
              <a:solidFill>
                <a:srgbClr val="FF0000"/>
              </a:solidFill>
            </a:endParaRPr>
          </a:p>
          <a:p>
            <a:pPr marL="0" indent="0">
              <a:lnSpc>
                <a:spcPts val="3700"/>
              </a:lnSpc>
              <a:buNone/>
            </a:pPr>
            <a:r>
              <a:rPr lang="ja-JP" altLang="en-US" sz="2800" dirty="0"/>
              <a:t>　</a:t>
            </a:r>
            <a:r>
              <a:rPr lang="ja-JP" altLang="en-US" sz="2800" dirty="0" smtClean="0"/>
              <a:t>　　　</a:t>
            </a:r>
            <a:r>
              <a:rPr lang="en-US" altLang="ja-JP" sz="2800" dirty="0" smtClean="0"/>
              <a:t>Academic Committee </a:t>
            </a:r>
            <a:r>
              <a:rPr lang="ja-JP" altLang="en-US" sz="2800" dirty="0" smtClean="0"/>
              <a:t>の</a:t>
            </a:r>
            <a:r>
              <a:rPr lang="ja-JP" altLang="en-US" sz="2800" dirty="0" smtClean="0">
                <a:solidFill>
                  <a:srgbClr val="00B050"/>
                </a:solidFill>
              </a:rPr>
              <a:t>人材育成</a:t>
            </a:r>
            <a:endParaRPr lang="en-US" altLang="ja-JP" sz="2800" dirty="0" smtClean="0">
              <a:solidFill>
                <a:srgbClr val="00B050"/>
              </a:solidFill>
            </a:endParaRPr>
          </a:p>
          <a:p>
            <a:pPr marL="0" indent="0">
              <a:lnSpc>
                <a:spcPts val="3700"/>
              </a:lnSpc>
              <a:buNone/>
            </a:pPr>
            <a:r>
              <a:rPr lang="ja-JP" altLang="en-US" sz="2800" dirty="0"/>
              <a:t>　</a:t>
            </a:r>
            <a:r>
              <a:rPr lang="ja-JP" altLang="en-US" sz="2800" dirty="0" smtClean="0"/>
              <a:t>　　　</a:t>
            </a:r>
            <a:r>
              <a:rPr lang="ja-JP" altLang="en-US" sz="2800" dirty="0" smtClean="0">
                <a:solidFill>
                  <a:srgbClr val="00B050"/>
                </a:solidFill>
              </a:rPr>
              <a:t>問題研究</a:t>
            </a:r>
            <a:endParaRPr lang="en-US" altLang="ja-JP" sz="2800" dirty="0" smtClean="0">
              <a:solidFill>
                <a:srgbClr val="00B050"/>
              </a:solidFill>
            </a:endParaRPr>
          </a:p>
          <a:p>
            <a:pPr marL="0" indent="0">
              <a:lnSpc>
                <a:spcPts val="3700"/>
              </a:lnSpc>
              <a:buNone/>
            </a:pPr>
            <a:r>
              <a:rPr kumimoji="1" lang="ja-JP" altLang="en-US" sz="2800" dirty="0" smtClean="0">
                <a:solidFill>
                  <a:srgbClr val="FF0000"/>
                </a:solidFill>
              </a:rPr>
              <a:t>２．事前</a:t>
            </a:r>
            <a:r>
              <a:rPr kumimoji="1" lang="en-US" altLang="ja-JP" sz="2800" dirty="0" smtClean="0">
                <a:solidFill>
                  <a:srgbClr val="FF0000"/>
                </a:solidFill>
                <a:latin typeface="+mn-ea"/>
              </a:rPr>
              <a:t>PR</a:t>
            </a:r>
            <a:r>
              <a:rPr kumimoji="1" lang="ja-JP" altLang="en-US" sz="2800" dirty="0" smtClean="0">
                <a:solidFill>
                  <a:srgbClr val="FF0000"/>
                </a:solidFill>
                <a:latin typeface="+mn-ea"/>
              </a:rPr>
              <a:t>・</a:t>
            </a:r>
            <a:r>
              <a:rPr kumimoji="1" lang="ja-JP" altLang="en-US" sz="2800" dirty="0" smtClean="0">
                <a:solidFill>
                  <a:srgbClr val="FF0000"/>
                </a:solidFill>
              </a:rPr>
              <a:t>啓発活動  </a:t>
            </a:r>
            <a:r>
              <a:rPr kumimoji="1" lang="ja-JP" altLang="en-US" sz="2400" dirty="0" smtClean="0">
                <a:solidFill>
                  <a:srgbClr val="0000FF"/>
                </a:solidFill>
              </a:rPr>
              <a:t>⇒理工系離れ対策？</a:t>
            </a:r>
            <a:endParaRPr lang="en-US" altLang="ja-JP" sz="2400" dirty="0">
              <a:solidFill>
                <a:srgbClr val="0000FF"/>
              </a:solidFill>
            </a:endParaRPr>
          </a:p>
          <a:p>
            <a:pPr marL="0" indent="0">
              <a:lnSpc>
                <a:spcPts val="3700"/>
              </a:lnSpc>
              <a:buNone/>
            </a:pPr>
            <a:r>
              <a:rPr lang="ja-JP" altLang="en-US" sz="2800" dirty="0" smtClean="0"/>
              <a:t>　　　　多面的で多彩なプロモーション</a:t>
            </a:r>
            <a:r>
              <a:rPr lang="ja-JP" altLang="en-US" sz="2800" dirty="0" smtClean="0">
                <a:latin typeface="+mj-ea"/>
                <a:ea typeface="+mj-ea"/>
              </a:rPr>
              <a:t>　</a:t>
            </a:r>
            <a:r>
              <a:rPr lang="ja-JP" altLang="en-US" sz="1800" dirty="0" smtClean="0">
                <a:solidFill>
                  <a:srgbClr val="00B050"/>
                </a:solidFill>
                <a:latin typeface="+mj-ea"/>
              </a:rPr>
              <a:t>物理</a:t>
            </a:r>
            <a:r>
              <a:rPr lang="ja-JP" altLang="en-US" sz="1800" dirty="0">
                <a:solidFill>
                  <a:srgbClr val="00B050"/>
                </a:solidFill>
                <a:latin typeface="+mj-ea"/>
              </a:rPr>
              <a:t>チャレンジ参加者の倍増</a:t>
            </a:r>
            <a:r>
              <a:rPr lang="ja-JP" altLang="en-US" sz="1800" dirty="0" smtClean="0">
                <a:solidFill>
                  <a:srgbClr val="00B050"/>
                </a:solidFill>
                <a:latin typeface="+mj-ea"/>
                <a:ea typeface="+mj-ea"/>
              </a:rPr>
              <a:t>　</a:t>
            </a:r>
            <a:r>
              <a:rPr lang="ja-JP" altLang="en-US" sz="2800" dirty="0" smtClean="0">
                <a:solidFill>
                  <a:srgbClr val="00B050"/>
                </a:solidFill>
                <a:latin typeface="+mj-ea"/>
                <a:ea typeface="+mj-ea"/>
              </a:rPr>
              <a:t>　　</a:t>
            </a:r>
            <a:endParaRPr lang="en-US" altLang="ja-JP" sz="2400" dirty="0" smtClean="0">
              <a:solidFill>
                <a:srgbClr val="00B050"/>
              </a:solidFill>
              <a:latin typeface="+mj-ea"/>
              <a:ea typeface="+mj-ea"/>
            </a:endParaRPr>
          </a:p>
          <a:p>
            <a:pPr marL="0" indent="0">
              <a:lnSpc>
                <a:spcPts val="3700"/>
              </a:lnSpc>
              <a:buNone/>
            </a:pPr>
            <a:r>
              <a:rPr lang="en-US" altLang="ja-JP" sz="2800" dirty="0">
                <a:latin typeface="+mj-ea"/>
                <a:ea typeface="+mj-ea"/>
              </a:rPr>
              <a:t> </a:t>
            </a:r>
            <a:r>
              <a:rPr lang="en-US" altLang="ja-JP" sz="2800" dirty="0" smtClean="0">
                <a:latin typeface="+mj-ea"/>
                <a:ea typeface="+mj-ea"/>
              </a:rPr>
              <a:t>        </a:t>
            </a:r>
            <a:r>
              <a:rPr lang="ja-JP" altLang="en-US" sz="2800" dirty="0" smtClean="0">
                <a:latin typeface="+mj-ea"/>
                <a:ea typeface="+mj-ea"/>
              </a:rPr>
              <a:t>高校性だけでなく</a:t>
            </a:r>
            <a:r>
              <a:rPr lang="ja-JP" altLang="en-US" sz="2800" dirty="0" smtClean="0">
                <a:solidFill>
                  <a:srgbClr val="00B050"/>
                </a:solidFill>
                <a:latin typeface="+mj-ea"/>
                <a:ea typeface="+mj-ea"/>
              </a:rPr>
              <a:t>小中学生へのアピール</a:t>
            </a:r>
            <a:endParaRPr lang="en-US" altLang="ja-JP" sz="2800" dirty="0" smtClean="0">
              <a:solidFill>
                <a:srgbClr val="00B050"/>
              </a:solidFill>
              <a:latin typeface="+mj-ea"/>
              <a:ea typeface="+mj-ea"/>
            </a:endParaRPr>
          </a:p>
          <a:p>
            <a:pPr marL="0" indent="0">
              <a:lnSpc>
                <a:spcPts val="3700"/>
              </a:lnSpc>
              <a:buNone/>
            </a:pPr>
            <a:r>
              <a:rPr lang="ja-JP" altLang="en-US" sz="2800" dirty="0">
                <a:solidFill>
                  <a:srgbClr val="FF0000"/>
                </a:solidFill>
              </a:rPr>
              <a:t>３．</a:t>
            </a:r>
            <a:r>
              <a:rPr lang="ja-JP" altLang="en-US" sz="2800" dirty="0" smtClean="0">
                <a:solidFill>
                  <a:srgbClr val="FF0000"/>
                </a:solidFill>
              </a:rPr>
              <a:t>組織</a:t>
            </a:r>
            <a:r>
              <a:rPr lang="ja-JP" altLang="en-US" sz="2800" dirty="0">
                <a:latin typeface="+mj-ea"/>
                <a:ea typeface="+mj-ea"/>
              </a:rPr>
              <a:t>　</a:t>
            </a:r>
            <a:r>
              <a:rPr lang="ja-JP" altLang="en-US" sz="2800" dirty="0" smtClean="0">
                <a:latin typeface="+mj-ea"/>
                <a:ea typeface="+mj-ea"/>
              </a:rPr>
              <a:t>　　　　　　　　　　　　　“ジュニアチャレンジ”？</a:t>
            </a:r>
            <a:endParaRPr lang="en-US" altLang="ja-JP" sz="2800" dirty="0" smtClean="0">
              <a:latin typeface="+mj-ea"/>
              <a:ea typeface="+mj-ea"/>
            </a:endParaRPr>
          </a:p>
          <a:p>
            <a:pPr marL="0" indent="0">
              <a:lnSpc>
                <a:spcPts val="3700"/>
              </a:lnSpc>
              <a:buNone/>
            </a:pPr>
            <a:r>
              <a:rPr lang="ja-JP" altLang="en-US" sz="2800" dirty="0"/>
              <a:t>　</a:t>
            </a:r>
            <a:r>
              <a:rPr lang="ja-JP" altLang="en-US" sz="2800" dirty="0" smtClean="0"/>
              <a:t>　　　準備・運営母体</a:t>
            </a:r>
            <a:endParaRPr lang="en-US" altLang="ja-JP" sz="2800" dirty="0" smtClean="0"/>
          </a:p>
          <a:p>
            <a:pPr marL="0" indent="0">
              <a:lnSpc>
                <a:spcPts val="3700"/>
              </a:lnSpc>
              <a:buNone/>
            </a:pPr>
            <a:r>
              <a:rPr lang="ja-JP" altLang="en-US" sz="2800" dirty="0"/>
              <a:t>　　　　開催地候補</a:t>
            </a:r>
            <a:endParaRPr lang="en-US" altLang="ja-JP" sz="2800" dirty="0" smtClean="0"/>
          </a:p>
        </p:txBody>
      </p:sp>
      <p:cxnSp>
        <p:nvCxnSpPr>
          <p:cNvPr id="4" name="直線コネクタ 3"/>
          <p:cNvCxnSpPr/>
          <p:nvPr/>
        </p:nvCxnSpPr>
        <p:spPr>
          <a:xfrm>
            <a:off x="0" y="1052736"/>
            <a:ext cx="9144000" cy="0"/>
          </a:xfrm>
          <a:prstGeom prst="line">
            <a:avLst/>
          </a:prstGeom>
          <a:ln w="76200" cmpd="thinThick">
            <a:solidFill>
              <a:srgbClr val="996600"/>
            </a:solidFill>
          </a:ln>
        </p:spPr>
        <p:style>
          <a:lnRef idx="1">
            <a:schemeClr val="accent1"/>
          </a:lnRef>
          <a:fillRef idx="0">
            <a:schemeClr val="accent1"/>
          </a:fillRef>
          <a:effectRef idx="0">
            <a:schemeClr val="accent1"/>
          </a:effectRef>
          <a:fontRef idx="minor">
            <a:schemeClr val="tx1"/>
          </a:fontRef>
        </p:style>
      </p:cxnSp>
      <p:sp>
        <p:nvSpPr>
          <p:cNvPr id="5" name="テキスト ボックス 4"/>
          <p:cNvSpPr txBox="1"/>
          <p:nvPr/>
        </p:nvSpPr>
        <p:spPr>
          <a:xfrm>
            <a:off x="4398942" y="5157192"/>
            <a:ext cx="4493538" cy="954107"/>
          </a:xfrm>
          <a:prstGeom prst="rect">
            <a:avLst/>
          </a:prstGeom>
          <a:solidFill>
            <a:srgbClr val="00B050"/>
          </a:solidFill>
        </p:spPr>
        <p:txBody>
          <a:bodyPr wrap="none" rtlCol="0">
            <a:spAutoFit/>
          </a:bodyPr>
          <a:lstStyle/>
          <a:p>
            <a:r>
              <a:rPr lang="ja-JP" altLang="en-US" sz="2800" dirty="0">
                <a:solidFill>
                  <a:schemeClr val="bg1"/>
                </a:solidFill>
              </a:rPr>
              <a:t>物理</a:t>
            </a:r>
            <a:r>
              <a:rPr lang="ja-JP" altLang="en-US" sz="2800" dirty="0" smtClean="0">
                <a:solidFill>
                  <a:schemeClr val="bg1"/>
                </a:solidFill>
              </a:rPr>
              <a:t>学会会員を中心とする</a:t>
            </a:r>
            <a:endParaRPr lang="en-US" altLang="ja-JP" sz="2800" dirty="0" smtClean="0">
              <a:solidFill>
                <a:schemeClr val="bg1"/>
              </a:solidFill>
            </a:endParaRPr>
          </a:p>
          <a:p>
            <a:r>
              <a:rPr kumimoji="1" lang="ja-JP" altLang="en-US" sz="2800" dirty="0" smtClean="0">
                <a:solidFill>
                  <a:schemeClr val="bg1"/>
                </a:solidFill>
              </a:rPr>
              <a:t>多数の皆</a:t>
            </a:r>
            <a:r>
              <a:rPr lang="ja-JP" altLang="en-US" sz="2800" dirty="0">
                <a:solidFill>
                  <a:schemeClr val="bg1"/>
                </a:solidFill>
              </a:rPr>
              <a:t>様</a:t>
            </a:r>
            <a:r>
              <a:rPr kumimoji="1" lang="ja-JP" altLang="en-US" sz="2800" dirty="0" smtClean="0">
                <a:solidFill>
                  <a:schemeClr val="bg1"/>
                </a:solidFill>
              </a:rPr>
              <a:t>の協力が不可欠</a:t>
            </a:r>
            <a:endParaRPr kumimoji="1" lang="ja-JP" altLang="en-US" sz="2800" dirty="0">
              <a:solidFill>
                <a:schemeClr val="bg1"/>
              </a:solidFill>
            </a:endParaRPr>
          </a:p>
        </p:txBody>
      </p:sp>
      <p:sp>
        <p:nvSpPr>
          <p:cNvPr id="6" name="テキスト ボックス 5"/>
          <p:cNvSpPr txBox="1"/>
          <p:nvPr/>
        </p:nvSpPr>
        <p:spPr>
          <a:xfrm>
            <a:off x="4396708" y="6106324"/>
            <a:ext cx="3892412" cy="707886"/>
          </a:xfrm>
          <a:prstGeom prst="rect">
            <a:avLst/>
          </a:prstGeom>
          <a:solidFill>
            <a:srgbClr val="FF0000"/>
          </a:solidFill>
        </p:spPr>
        <p:txBody>
          <a:bodyPr wrap="none" rtlCol="0">
            <a:spAutoFit/>
          </a:bodyPr>
          <a:lstStyle/>
          <a:p>
            <a:r>
              <a:rPr lang="ja-JP" altLang="en-US" sz="4000" dirty="0" smtClean="0">
                <a:solidFill>
                  <a:schemeClr val="bg1"/>
                </a:solidFill>
              </a:rPr>
              <a:t>大きなチャンス！</a:t>
            </a:r>
            <a:endParaRPr kumimoji="1" lang="ja-JP" altLang="en-US" sz="4000" dirty="0">
              <a:solidFill>
                <a:schemeClr val="bg1"/>
              </a:solidFill>
            </a:endParaRPr>
          </a:p>
        </p:txBody>
      </p:sp>
    </p:spTree>
    <p:extLst>
      <p:ext uri="{BB962C8B-B14F-4D97-AF65-F5344CB8AC3E}">
        <p14:creationId xmlns:p14="http://schemas.microsoft.com/office/powerpoint/2010/main" val="321266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171400"/>
            <a:ext cx="8062664" cy="1143000"/>
          </a:xfrm>
        </p:spPr>
        <p:txBody>
          <a:bodyPr/>
          <a:lstStyle/>
          <a:p>
            <a:r>
              <a:rPr kumimoji="1" lang="en-US" altLang="ja-JP" sz="4000" dirty="0" smtClean="0">
                <a:solidFill>
                  <a:srgbClr val="996600"/>
                </a:solidFill>
              </a:rPr>
              <a:t>Academic Committee</a:t>
            </a:r>
            <a:r>
              <a:rPr kumimoji="1" lang="ja-JP" altLang="en-US" sz="4000" dirty="0" smtClean="0">
                <a:solidFill>
                  <a:srgbClr val="996600"/>
                </a:solidFill>
              </a:rPr>
              <a:t>の</a:t>
            </a:r>
            <a:r>
              <a:rPr kumimoji="1" lang="en-US" altLang="ja-JP" sz="4000" dirty="0" smtClean="0">
                <a:solidFill>
                  <a:srgbClr val="996600"/>
                </a:solidFill>
              </a:rPr>
              <a:t>Mission</a:t>
            </a:r>
            <a:endParaRPr kumimoji="1" lang="ja-JP" altLang="en-US" sz="4000" dirty="0">
              <a:solidFill>
                <a:srgbClr val="996600"/>
              </a:solidFill>
            </a:endParaRPr>
          </a:p>
        </p:txBody>
      </p:sp>
      <p:sp>
        <p:nvSpPr>
          <p:cNvPr id="3" name="コンテンツ プレースホルダー 2"/>
          <p:cNvSpPr>
            <a:spLocks noGrp="1"/>
          </p:cNvSpPr>
          <p:nvPr>
            <p:ph idx="1"/>
          </p:nvPr>
        </p:nvSpPr>
        <p:spPr>
          <a:xfrm>
            <a:off x="685800" y="1008112"/>
            <a:ext cx="8494712" cy="5661248"/>
          </a:xfrm>
        </p:spPr>
        <p:txBody>
          <a:bodyPr/>
          <a:lstStyle/>
          <a:p>
            <a:pPr>
              <a:lnSpc>
                <a:spcPts val="3700"/>
              </a:lnSpc>
            </a:pPr>
            <a:r>
              <a:rPr lang="ja-JP" altLang="en-US" dirty="0" smtClean="0">
                <a:solidFill>
                  <a:srgbClr val="FF0000"/>
                </a:solidFill>
              </a:rPr>
              <a:t>理論</a:t>
            </a:r>
            <a:r>
              <a:rPr lang="en-US" altLang="ja-JP" dirty="0" smtClean="0">
                <a:solidFill>
                  <a:srgbClr val="FF0000"/>
                </a:solidFill>
              </a:rPr>
              <a:t>/</a:t>
            </a:r>
            <a:r>
              <a:rPr lang="ja-JP" altLang="en-US" dirty="0" smtClean="0">
                <a:solidFill>
                  <a:srgbClr val="FF0000"/>
                </a:solidFill>
              </a:rPr>
              <a:t>実験試験問題</a:t>
            </a:r>
            <a:r>
              <a:rPr lang="ja-JP" altLang="en-US" dirty="0">
                <a:solidFill>
                  <a:srgbClr val="FF0000"/>
                </a:solidFill>
              </a:rPr>
              <a:t>案</a:t>
            </a:r>
            <a:r>
              <a:rPr lang="ja-JP" altLang="en-US" dirty="0" smtClean="0">
                <a:solidFill>
                  <a:srgbClr val="CC0066"/>
                </a:solidFill>
              </a:rPr>
              <a:t>・採点基準案の作成</a:t>
            </a:r>
            <a:endParaRPr lang="en-US" altLang="ja-JP" dirty="0" smtClean="0">
              <a:solidFill>
                <a:srgbClr val="CC0066"/>
              </a:solidFill>
            </a:endParaRPr>
          </a:p>
          <a:p>
            <a:pPr marL="0" indent="0">
              <a:lnSpc>
                <a:spcPts val="3700"/>
              </a:lnSpc>
              <a:buNone/>
            </a:pPr>
            <a:r>
              <a:rPr lang="ja-JP" altLang="en-US" dirty="0"/>
              <a:t>　</a:t>
            </a:r>
            <a:r>
              <a:rPr lang="ja-JP" altLang="en-US" dirty="0" smtClean="0"/>
              <a:t>　</a:t>
            </a:r>
            <a:r>
              <a:rPr lang="ja-JP" altLang="en-US" sz="2400" dirty="0" smtClean="0"/>
              <a:t>ホスト国が準備：</a:t>
            </a:r>
            <a:r>
              <a:rPr lang="ja-JP" altLang="en-US" sz="2400" dirty="0" smtClean="0">
                <a:solidFill>
                  <a:srgbClr val="0070C0"/>
                </a:solidFill>
              </a:rPr>
              <a:t>英語、仏語、独語、露語、西語、中国語</a:t>
            </a:r>
            <a:endParaRPr lang="en-US" altLang="ja-JP" sz="2400" dirty="0" smtClean="0">
              <a:solidFill>
                <a:srgbClr val="0070C0"/>
              </a:solidFill>
            </a:endParaRPr>
          </a:p>
          <a:p>
            <a:pPr marL="0" indent="0">
              <a:lnSpc>
                <a:spcPts val="3700"/>
              </a:lnSpc>
              <a:buNone/>
            </a:pPr>
            <a:r>
              <a:rPr lang="ja-JP" altLang="en-US" sz="2800" dirty="0"/>
              <a:t>　</a:t>
            </a:r>
            <a:r>
              <a:rPr lang="ja-JP" altLang="en-US" sz="2800" dirty="0" smtClean="0"/>
              <a:t>　</a:t>
            </a:r>
            <a:r>
              <a:rPr lang="ja-JP" altLang="en-US" sz="2400" dirty="0" smtClean="0"/>
              <a:t>エストニア：</a:t>
            </a:r>
            <a:r>
              <a:rPr lang="en-US" altLang="ja-JP" sz="2400" dirty="0" smtClean="0"/>
              <a:t>10</a:t>
            </a:r>
            <a:r>
              <a:rPr lang="ja-JP" altLang="en-US" sz="2400" dirty="0" smtClean="0"/>
              <a:t>年前から問題作成⇒</a:t>
            </a:r>
            <a:r>
              <a:rPr lang="en-US" altLang="ja-JP" sz="2400" dirty="0" smtClean="0"/>
              <a:t>Physics Cup</a:t>
            </a:r>
            <a:r>
              <a:rPr lang="en-US" altLang="ja-JP" sz="1800" dirty="0" smtClean="0"/>
              <a:t>(</a:t>
            </a:r>
            <a:r>
              <a:rPr lang="ja-JP" altLang="en-US" sz="1800" dirty="0" smtClean="0"/>
              <a:t>事前コンテスト</a:t>
            </a:r>
            <a:r>
              <a:rPr lang="en-US" altLang="ja-JP" sz="1800" dirty="0" smtClean="0"/>
              <a:t>)</a:t>
            </a:r>
          </a:p>
          <a:p>
            <a:pPr>
              <a:lnSpc>
                <a:spcPts val="3700"/>
              </a:lnSpc>
            </a:pPr>
            <a:r>
              <a:rPr kumimoji="1" lang="ja-JP" altLang="en-US" dirty="0" smtClean="0">
                <a:solidFill>
                  <a:srgbClr val="FF0000"/>
                </a:solidFill>
              </a:rPr>
              <a:t>国際役員会</a:t>
            </a:r>
            <a:r>
              <a:rPr kumimoji="1" lang="ja-JP" altLang="en-US" dirty="0" smtClean="0">
                <a:solidFill>
                  <a:srgbClr val="CC0066"/>
                </a:solidFill>
              </a:rPr>
              <a:t>での問題および採点基準の</a:t>
            </a:r>
            <a:r>
              <a:rPr lang="ja-JP" altLang="en-US" dirty="0">
                <a:solidFill>
                  <a:srgbClr val="CC0066"/>
                </a:solidFill>
              </a:rPr>
              <a:t>検討</a:t>
            </a:r>
            <a:endParaRPr kumimoji="1" lang="en-US" altLang="ja-JP" dirty="0" smtClean="0">
              <a:solidFill>
                <a:srgbClr val="CC0066"/>
              </a:solidFill>
            </a:endParaRPr>
          </a:p>
          <a:p>
            <a:pPr marL="0" indent="0">
              <a:lnSpc>
                <a:spcPts val="3700"/>
              </a:lnSpc>
              <a:buNone/>
            </a:pPr>
            <a:r>
              <a:rPr lang="ja-JP" altLang="en-US" dirty="0" smtClean="0"/>
              <a:t>　　　</a:t>
            </a:r>
            <a:r>
              <a:rPr kumimoji="1" lang="ja-JP" altLang="en-US" sz="2800" dirty="0" smtClean="0"/>
              <a:t>議論の取りまとめと修正</a:t>
            </a:r>
            <a:r>
              <a:rPr kumimoji="1" lang="en-US" altLang="ja-JP" sz="2800" dirty="0" smtClean="0"/>
              <a:t>(</a:t>
            </a:r>
            <a:r>
              <a:rPr kumimoji="1" lang="ja-JP" altLang="en-US" sz="2800" dirty="0" smtClean="0">
                <a:solidFill>
                  <a:srgbClr val="0000FF"/>
                </a:solidFill>
              </a:rPr>
              <a:t>試験前日</a:t>
            </a:r>
            <a:r>
              <a:rPr kumimoji="1" lang="en-US" altLang="ja-JP" sz="2800" dirty="0" smtClean="0"/>
              <a:t>)</a:t>
            </a:r>
          </a:p>
          <a:p>
            <a:pPr>
              <a:lnSpc>
                <a:spcPts val="3700"/>
              </a:lnSpc>
            </a:pPr>
            <a:r>
              <a:rPr lang="ja-JP" altLang="en-US" dirty="0" smtClean="0">
                <a:solidFill>
                  <a:srgbClr val="FF0000"/>
                </a:solidFill>
              </a:rPr>
              <a:t>採点</a:t>
            </a:r>
            <a:r>
              <a:rPr lang="ja-JP" altLang="en-US" dirty="0" smtClean="0"/>
              <a:t>  </a:t>
            </a:r>
            <a:endParaRPr lang="en-US" altLang="ja-JP" dirty="0" smtClean="0"/>
          </a:p>
          <a:p>
            <a:pPr marL="0" indent="0">
              <a:lnSpc>
                <a:spcPts val="3700"/>
              </a:lnSpc>
              <a:buNone/>
            </a:pPr>
            <a:r>
              <a:rPr lang="ja-JP" altLang="en-US" dirty="0" smtClean="0"/>
              <a:t>　　　</a:t>
            </a:r>
            <a:r>
              <a:rPr lang="ja-JP" altLang="en-US" sz="2800" dirty="0" smtClean="0">
                <a:solidFill>
                  <a:srgbClr val="0000FF"/>
                </a:solidFill>
              </a:rPr>
              <a:t>各国言語</a:t>
            </a:r>
            <a:r>
              <a:rPr lang="ja-JP" altLang="en-US" sz="2800" dirty="0" smtClean="0"/>
              <a:t>で書かれた答案⇒外国人研究者の協力</a:t>
            </a:r>
            <a:endParaRPr lang="en-US" altLang="ja-JP" sz="2800" dirty="0" smtClean="0"/>
          </a:p>
          <a:p>
            <a:pPr>
              <a:lnSpc>
                <a:spcPts val="3700"/>
              </a:lnSpc>
            </a:pPr>
            <a:r>
              <a:rPr kumimoji="1" lang="ja-JP" altLang="en-US" dirty="0" smtClean="0">
                <a:solidFill>
                  <a:srgbClr val="FF0000"/>
                </a:solidFill>
              </a:rPr>
              <a:t>採点調整交渉</a:t>
            </a:r>
            <a:r>
              <a:rPr kumimoji="1" lang="ja-JP" altLang="en-US" dirty="0" smtClean="0"/>
              <a:t>（</a:t>
            </a:r>
            <a:r>
              <a:rPr kumimoji="1" lang="en-US" altLang="ja-JP" dirty="0" smtClean="0"/>
              <a:t>Moderation)</a:t>
            </a:r>
          </a:p>
          <a:p>
            <a:pPr marL="0" lvl="0" indent="0">
              <a:lnSpc>
                <a:spcPts val="3700"/>
              </a:lnSpc>
              <a:buNone/>
            </a:pPr>
            <a:r>
              <a:rPr lang="ja-JP" altLang="en-US" sz="2800" dirty="0" smtClean="0">
                <a:solidFill>
                  <a:srgbClr val="0000FF"/>
                </a:solidFill>
              </a:rPr>
              <a:t>        ホスト国採点委員と各国役員との交渉</a:t>
            </a:r>
            <a:endParaRPr lang="en-US" altLang="ja-JP" sz="2800" dirty="0" smtClean="0">
              <a:solidFill>
                <a:srgbClr val="0000FF"/>
              </a:solidFill>
            </a:endParaRPr>
          </a:p>
          <a:p>
            <a:pPr marL="0" lvl="0" indent="0">
              <a:lnSpc>
                <a:spcPts val="3700"/>
              </a:lnSpc>
              <a:buNone/>
            </a:pPr>
            <a:r>
              <a:rPr lang="ja-JP" altLang="en-US" sz="2800" dirty="0">
                <a:solidFill>
                  <a:srgbClr val="0000FF"/>
                </a:solidFill>
              </a:rPr>
              <a:t>　</a:t>
            </a:r>
            <a:r>
              <a:rPr lang="ja-JP" altLang="en-US" sz="2800" dirty="0" smtClean="0">
                <a:solidFill>
                  <a:srgbClr val="0000FF"/>
                </a:solidFill>
              </a:rPr>
              <a:t>　　 ブレない採点基準</a:t>
            </a:r>
            <a:endParaRPr lang="en-US" altLang="ja-JP" sz="2800" dirty="0">
              <a:solidFill>
                <a:srgbClr val="000000"/>
              </a:solidFill>
            </a:endParaRPr>
          </a:p>
          <a:p>
            <a:pPr marL="0" indent="0">
              <a:lnSpc>
                <a:spcPts val="3700"/>
              </a:lnSpc>
              <a:buNone/>
            </a:pPr>
            <a:endParaRPr kumimoji="1" lang="ja-JP" altLang="en-US" dirty="0"/>
          </a:p>
        </p:txBody>
      </p:sp>
      <p:sp>
        <p:nvSpPr>
          <p:cNvPr id="4" name="Line 7"/>
          <p:cNvSpPr>
            <a:spLocks noChangeShapeType="1"/>
          </p:cNvSpPr>
          <p:nvPr/>
        </p:nvSpPr>
        <p:spPr bwMode="auto">
          <a:xfrm>
            <a:off x="36512" y="835124"/>
            <a:ext cx="9144000" cy="1588"/>
          </a:xfrm>
          <a:prstGeom prst="line">
            <a:avLst/>
          </a:prstGeom>
          <a:noFill/>
          <a:ln w="57150" cmpd="thinThick">
            <a:solidFill>
              <a:srgbClr val="9A88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ja-JP" altLang="en-US" b="1" smtClean="0">
              <a:solidFill>
                <a:srgbClr val="000000"/>
              </a:solidFill>
            </a:endParaRPr>
          </a:p>
        </p:txBody>
      </p:sp>
      <p:sp>
        <p:nvSpPr>
          <p:cNvPr id="5" name="右矢印 4"/>
          <p:cNvSpPr/>
          <p:nvPr/>
        </p:nvSpPr>
        <p:spPr>
          <a:xfrm>
            <a:off x="251520" y="1052736"/>
            <a:ext cx="474352"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右矢印 5"/>
          <p:cNvSpPr/>
          <p:nvPr/>
        </p:nvSpPr>
        <p:spPr>
          <a:xfrm>
            <a:off x="251520" y="2728344"/>
            <a:ext cx="474352"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241581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132" name="Object 4"/>
          <p:cNvGraphicFramePr>
            <a:graphicFrameLocks noChangeAspect="1"/>
          </p:cNvGraphicFramePr>
          <p:nvPr/>
        </p:nvGraphicFramePr>
        <p:xfrm>
          <a:off x="0" y="2092325"/>
          <a:ext cx="7158038" cy="4765675"/>
        </p:xfrm>
        <a:graphic>
          <a:graphicData uri="http://schemas.openxmlformats.org/presentationml/2006/ole">
            <mc:AlternateContent xmlns:mc="http://schemas.openxmlformats.org/markup-compatibility/2006">
              <mc:Choice xmlns:v="urn:schemas-microsoft-com:vml" Requires="v">
                <p:oleObj spid="_x0000_s2138" name="Image" r:id="rId3" imgW="8126984" imgH="5409524" progId="Photoshop.Image.9">
                  <p:embed/>
                </p:oleObj>
              </mc:Choice>
              <mc:Fallback>
                <p:oleObj name="Image" r:id="rId3" imgW="8126984" imgH="5409524" progId="Photoshop.Image.9">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092325"/>
                        <a:ext cx="7158038" cy="4765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8134" name="Object 6"/>
          <p:cNvGraphicFramePr>
            <a:graphicFrameLocks noChangeAspect="1"/>
          </p:cNvGraphicFramePr>
          <p:nvPr/>
        </p:nvGraphicFramePr>
        <p:xfrm>
          <a:off x="6154738" y="4005263"/>
          <a:ext cx="3097212" cy="2322512"/>
        </p:xfrm>
        <a:graphic>
          <a:graphicData uri="http://schemas.openxmlformats.org/presentationml/2006/ole">
            <mc:AlternateContent xmlns:mc="http://schemas.openxmlformats.org/markup-compatibility/2006">
              <mc:Choice xmlns:v="urn:schemas-microsoft-com:vml" Requires="v">
                <p:oleObj spid="_x0000_s2139" name="Image" r:id="rId5" imgW="8129852" imgH="6097389" progId="Photoshop.Image.9">
                  <p:embed/>
                </p:oleObj>
              </mc:Choice>
              <mc:Fallback>
                <p:oleObj name="Image" r:id="rId5" imgW="8129852" imgH="6097389" progId="Photoshop.Image.9">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54738" y="4005263"/>
                        <a:ext cx="3097212" cy="2322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8135" name="Object 7"/>
          <p:cNvGraphicFramePr>
            <a:graphicFrameLocks noChangeAspect="1"/>
          </p:cNvGraphicFramePr>
          <p:nvPr/>
        </p:nvGraphicFramePr>
        <p:xfrm>
          <a:off x="6500813" y="765175"/>
          <a:ext cx="2608262" cy="3240088"/>
        </p:xfrm>
        <a:graphic>
          <a:graphicData uri="http://schemas.openxmlformats.org/presentationml/2006/ole">
            <mc:AlternateContent xmlns:mc="http://schemas.openxmlformats.org/markup-compatibility/2006">
              <mc:Choice xmlns:v="urn:schemas-microsoft-com:vml" Requires="v">
                <p:oleObj spid="_x0000_s2140" name="Image" r:id="rId7" imgW="5428571" imgH="6742857" progId="Photoshop.Image.9">
                  <p:embed/>
                </p:oleObj>
              </mc:Choice>
              <mc:Fallback>
                <p:oleObj name="Image" r:id="rId7" imgW="5428571" imgH="6742857" progId="Photoshop.Image.9">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00813" y="765175"/>
                        <a:ext cx="2608262" cy="3240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8136" name="Object 8"/>
          <p:cNvGraphicFramePr>
            <a:graphicFrameLocks noChangeAspect="1"/>
          </p:cNvGraphicFramePr>
          <p:nvPr/>
        </p:nvGraphicFramePr>
        <p:xfrm>
          <a:off x="3717925" y="765175"/>
          <a:ext cx="2798763" cy="2100263"/>
        </p:xfrm>
        <a:graphic>
          <a:graphicData uri="http://schemas.openxmlformats.org/presentationml/2006/ole">
            <mc:AlternateContent xmlns:mc="http://schemas.openxmlformats.org/markup-compatibility/2006">
              <mc:Choice xmlns:v="urn:schemas-microsoft-com:vml" Requires="v">
                <p:oleObj spid="_x0000_s2141" name="Image" r:id="rId9" imgW="9752381" imgH="7314286" progId="Photoshop.Image.9">
                  <p:embed/>
                </p:oleObj>
              </mc:Choice>
              <mc:Fallback>
                <p:oleObj name="Image" r:id="rId9" imgW="9752381" imgH="7314286" progId="Photoshop.Image.9">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17925" y="765175"/>
                        <a:ext cx="2798763" cy="210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8137" name="Text Box 9"/>
          <p:cNvSpPr txBox="1">
            <a:spLocks noChangeArrowheads="1"/>
          </p:cNvSpPr>
          <p:nvPr/>
        </p:nvSpPr>
        <p:spPr bwMode="auto">
          <a:xfrm>
            <a:off x="260115" y="163513"/>
            <a:ext cx="8895384"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ja-JP" altLang="en-US" sz="2600" b="1" dirty="0" smtClean="0">
                <a:solidFill>
                  <a:srgbClr val="FF0000"/>
                </a:solidFill>
                <a:latin typeface="HG丸ｺﾞｼｯｸM-PRO" pitchFamily="50" charset="-128"/>
                <a:ea typeface="HG丸ｺﾞｼｯｸM-PRO" pitchFamily="50" charset="-128"/>
              </a:rPr>
              <a:t>国際役員会（試験前日）での試験問題・採点基準の検討</a:t>
            </a:r>
          </a:p>
        </p:txBody>
      </p:sp>
      <p:sp>
        <p:nvSpPr>
          <p:cNvPr id="48138" name="Text Box 10"/>
          <p:cNvSpPr txBox="1">
            <a:spLocks noChangeArrowheads="1"/>
          </p:cNvSpPr>
          <p:nvPr/>
        </p:nvSpPr>
        <p:spPr bwMode="auto">
          <a:xfrm>
            <a:off x="179388" y="2060575"/>
            <a:ext cx="399573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ja-JP" altLang="en-US" sz="1600" smtClean="0">
                <a:solidFill>
                  <a:srgbClr val="000000"/>
                </a:solidFill>
                <a:latin typeface="HG丸ｺﾞｼｯｸM-PRO" pitchFamily="50" charset="-128"/>
                <a:ea typeface="HG丸ｺﾞｼｯｸM-PRO" pitchFamily="50" charset="-128"/>
              </a:rPr>
              <a:t>参加国役員の多数決で問題が確定</a:t>
            </a:r>
          </a:p>
        </p:txBody>
      </p:sp>
      <p:sp>
        <p:nvSpPr>
          <p:cNvPr id="2" name="テキスト ボックス 1"/>
          <p:cNvSpPr txBox="1"/>
          <p:nvPr/>
        </p:nvSpPr>
        <p:spPr>
          <a:xfrm>
            <a:off x="654117" y="908720"/>
            <a:ext cx="2909771" cy="954107"/>
          </a:xfrm>
          <a:prstGeom prst="rect">
            <a:avLst/>
          </a:prstGeom>
          <a:noFill/>
        </p:spPr>
        <p:txBody>
          <a:bodyPr wrap="none" rtlCol="0">
            <a:spAutoFit/>
          </a:bodyPr>
          <a:lstStyle/>
          <a:p>
            <a:r>
              <a:rPr lang="ja-JP" altLang="en-US" sz="2800" dirty="0" smtClean="0"/>
              <a:t>夜中まで議論</a:t>
            </a:r>
            <a:endParaRPr lang="en-US" altLang="ja-JP" sz="2800" dirty="0" smtClean="0"/>
          </a:p>
          <a:p>
            <a:r>
              <a:rPr kumimoji="1" lang="ja-JP" altLang="en-US" sz="2800" dirty="0" smtClean="0"/>
              <a:t>その後、翻訳作業</a:t>
            </a:r>
            <a:endParaRPr kumimoji="1" lang="ja-JP" altLang="en-US" sz="2800" dirty="0"/>
          </a:p>
        </p:txBody>
      </p:sp>
    </p:spTree>
    <p:extLst>
      <p:ext uri="{BB962C8B-B14F-4D97-AF65-F5344CB8AC3E}">
        <p14:creationId xmlns:p14="http://schemas.microsoft.com/office/powerpoint/2010/main" val="397641021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330" name="Picture 2" descr="Salamanca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838" y="95250"/>
            <a:ext cx="6707187" cy="6762750"/>
          </a:xfrm>
          <a:prstGeom prst="rect">
            <a:avLst/>
          </a:prstGeom>
          <a:noFill/>
          <a:extLst>
            <a:ext uri="{909E8E84-426E-40DD-AFC4-6F175D3DCCD1}">
              <a14:hiddenFill xmlns:a14="http://schemas.microsoft.com/office/drawing/2010/main">
                <a:solidFill>
                  <a:srgbClr val="FFFFFF"/>
                </a:solidFill>
              </a14:hiddenFill>
            </a:ext>
          </a:extLst>
        </p:spPr>
      </p:pic>
      <p:pic>
        <p:nvPicPr>
          <p:cNvPr id="227331" name="Picture 3" descr="Salamanca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3725" y="1844675"/>
            <a:ext cx="1804988" cy="1841500"/>
          </a:xfrm>
          <a:prstGeom prst="rect">
            <a:avLst/>
          </a:prstGeom>
          <a:noFill/>
          <a:extLst>
            <a:ext uri="{909E8E84-426E-40DD-AFC4-6F175D3DCCD1}">
              <a14:hiddenFill xmlns:a14="http://schemas.microsoft.com/office/drawing/2010/main">
                <a:solidFill>
                  <a:srgbClr val="FFFFFF"/>
                </a:solidFill>
              </a14:hiddenFill>
            </a:ext>
          </a:extLst>
        </p:spPr>
      </p:pic>
      <p:pic>
        <p:nvPicPr>
          <p:cNvPr id="227332" name="Picture 4" descr="Salamanca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3725" y="3717925"/>
            <a:ext cx="1804988" cy="1841500"/>
          </a:xfrm>
          <a:prstGeom prst="rect">
            <a:avLst/>
          </a:prstGeom>
          <a:noFill/>
          <a:extLst>
            <a:ext uri="{909E8E84-426E-40DD-AFC4-6F175D3DCCD1}">
              <a14:hiddenFill xmlns:a14="http://schemas.microsoft.com/office/drawing/2010/main">
                <a:solidFill>
                  <a:srgbClr val="FFFFFF"/>
                </a:solidFill>
              </a14:hiddenFill>
            </a:ext>
          </a:extLst>
        </p:spPr>
      </p:pic>
      <p:sp>
        <p:nvSpPr>
          <p:cNvPr id="227333" name="Rectangle 5"/>
          <p:cNvSpPr>
            <a:spLocks noChangeArrowheads="1"/>
          </p:cNvSpPr>
          <p:nvPr/>
        </p:nvSpPr>
        <p:spPr bwMode="auto">
          <a:xfrm>
            <a:off x="0" y="0"/>
            <a:ext cx="7092950" cy="7651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ja-JP" altLang="en-US" b="1" smtClean="0">
              <a:solidFill>
                <a:srgbClr val="000000"/>
              </a:solidFill>
            </a:endParaRPr>
          </a:p>
        </p:txBody>
      </p:sp>
      <p:sp>
        <p:nvSpPr>
          <p:cNvPr id="227334" name="Text Box 6"/>
          <p:cNvSpPr txBox="1">
            <a:spLocks noChangeArrowheads="1"/>
          </p:cNvSpPr>
          <p:nvPr/>
        </p:nvSpPr>
        <p:spPr bwMode="auto">
          <a:xfrm>
            <a:off x="1187450" y="134938"/>
            <a:ext cx="7956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0"/>
              </a:spcBef>
              <a:spcAft>
                <a:spcPct val="0"/>
              </a:spcAft>
            </a:pPr>
            <a:r>
              <a:rPr lang="en-US" altLang="ja-JP" sz="2400" b="1" smtClean="0">
                <a:solidFill>
                  <a:srgbClr val="000000"/>
                </a:solidFill>
                <a:ea typeface="HG丸ｺﾞｼｯｸM-PRO" pitchFamily="50" charset="-128"/>
              </a:rPr>
              <a:t>2005 </a:t>
            </a:r>
            <a:r>
              <a:rPr lang="ja-JP" altLang="en-US" sz="2400" b="1" smtClean="0">
                <a:solidFill>
                  <a:srgbClr val="000000"/>
                </a:solidFill>
                <a:ea typeface="HG丸ｺﾞｼｯｸM-PRO" pitchFamily="50" charset="-128"/>
              </a:rPr>
              <a:t>国際物理オリンピック（スペイン、７月）</a:t>
            </a:r>
          </a:p>
        </p:txBody>
      </p:sp>
      <p:sp>
        <p:nvSpPr>
          <p:cNvPr id="227335" name="Line 7"/>
          <p:cNvSpPr>
            <a:spLocks noChangeShapeType="1"/>
          </p:cNvSpPr>
          <p:nvPr/>
        </p:nvSpPr>
        <p:spPr bwMode="auto">
          <a:xfrm>
            <a:off x="11113" y="673100"/>
            <a:ext cx="9144000" cy="1588"/>
          </a:xfrm>
          <a:prstGeom prst="line">
            <a:avLst/>
          </a:prstGeom>
          <a:noFill/>
          <a:ln w="57150" cmpd="thinThick">
            <a:solidFill>
              <a:srgbClr val="9A88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ja-JP" altLang="en-US" b="1" smtClean="0">
              <a:solidFill>
                <a:srgbClr val="000000"/>
              </a:solidFill>
            </a:endParaRPr>
          </a:p>
        </p:txBody>
      </p:sp>
      <p:sp>
        <p:nvSpPr>
          <p:cNvPr id="227336" name="Text Box 8"/>
          <p:cNvSpPr txBox="1">
            <a:spLocks noChangeArrowheads="1"/>
          </p:cNvSpPr>
          <p:nvPr/>
        </p:nvSpPr>
        <p:spPr bwMode="auto">
          <a:xfrm>
            <a:off x="6732588" y="1274763"/>
            <a:ext cx="24161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ja-JP" altLang="en-US" smtClean="0">
                <a:solidFill>
                  <a:srgbClr val="000000"/>
                </a:solidFill>
              </a:rPr>
              <a:t>黒体輻射に関する実験</a:t>
            </a:r>
          </a:p>
        </p:txBody>
      </p:sp>
    </p:spTree>
    <p:extLst>
      <p:ext uri="{BB962C8B-B14F-4D97-AF65-F5344CB8AC3E}">
        <p14:creationId xmlns:p14="http://schemas.microsoft.com/office/powerpoint/2010/main" val="10230696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171400"/>
            <a:ext cx="8062664" cy="1143000"/>
          </a:xfrm>
        </p:spPr>
        <p:txBody>
          <a:bodyPr/>
          <a:lstStyle/>
          <a:p>
            <a:r>
              <a:rPr kumimoji="1" lang="en-US" altLang="ja-JP" sz="4000" dirty="0" smtClean="0">
                <a:solidFill>
                  <a:srgbClr val="996600"/>
                </a:solidFill>
              </a:rPr>
              <a:t>Academic Committee</a:t>
            </a:r>
            <a:r>
              <a:rPr kumimoji="1" lang="ja-JP" altLang="en-US" sz="4000" dirty="0" smtClean="0">
                <a:solidFill>
                  <a:srgbClr val="996600"/>
                </a:solidFill>
              </a:rPr>
              <a:t>の</a:t>
            </a:r>
            <a:r>
              <a:rPr kumimoji="1" lang="en-US" altLang="ja-JP" sz="4000" dirty="0" smtClean="0">
                <a:solidFill>
                  <a:srgbClr val="996600"/>
                </a:solidFill>
              </a:rPr>
              <a:t>Mission</a:t>
            </a:r>
            <a:endParaRPr kumimoji="1" lang="ja-JP" altLang="en-US" sz="4000" dirty="0">
              <a:solidFill>
                <a:srgbClr val="996600"/>
              </a:solidFill>
            </a:endParaRPr>
          </a:p>
        </p:txBody>
      </p:sp>
      <p:sp>
        <p:nvSpPr>
          <p:cNvPr id="3" name="コンテンツ プレースホルダー 2"/>
          <p:cNvSpPr>
            <a:spLocks noGrp="1"/>
          </p:cNvSpPr>
          <p:nvPr>
            <p:ph idx="1"/>
          </p:nvPr>
        </p:nvSpPr>
        <p:spPr>
          <a:xfrm>
            <a:off x="685800" y="1008112"/>
            <a:ext cx="8494712" cy="5661248"/>
          </a:xfrm>
        </p:spPr>
        <p:txBody>
          <a:bodyPr/>
          <a:lstStyle/>
          <a:p>
            <a:pPr>
              <a:lnSpc>
                <a:spcPts val="3700"/>
              </a:lnSpc>
            </a:pPr>
            <a:r>
              <a:rPr lang="ja-JP" altLang="en-US" dirty="0" smtClean="0">
                <a:solidFill>
                  <a:srgbClr val="FF0000"/>
                </a:solidFill>
              </a:rPr>
              <a:t>理論</a:t>
            </a:r>
            <a:r>
              <a:rPr lang="en-US" altLang="ja-JP" dirty="0" smtClean="0">
                <a:solidFill>
                  <a:srgbClr val="FF0000"/>
                </a:solidFill>
              </a:rPr>
              <a:t>/</a:t>
            </a:r>
            <a:r>
              <a:rPr lang="ja-JP" altLang="en-US" dirty="0" smtClean="0">
                <a:solidFill>
                  <a:srgbClr val="FF0000"/>
                </a:solidFill>
              </a:rPr>
              <a:t>実験試験問題</a:t>
            </a:r>
            <a:r>
              <a:rPr lang="ja-JP" altLang="en-US" dirty="0">
                <a:solidFill>
                  <a:srgbClr val="FF0000"/>
                </a:solidFill>
              </a:rPr>
              <a:t>案</a:t>
            </a:r>
            <a:r>
              <a:rPr lang="ja-JP" altLang="en-US" dirty="0" smtClean="0">
                <a:solidFill>
                  <a:srgbClr val="CC0066"/>
                </a:solidFill>
              </a:rPr>
              <a:t>・採点基準案の作成</a:t>
            </a:r>
            <a:endParaRPr lang="en-US" altLang="ja-JP" dirty="0" smtClean="0">
              <a:solidFill>
                <a:srgbClr val="CC0066"/>
              </a:solidFill>
            </a:endParaRPr>
          </a:p>
          <a:p>
            <a:pPr marL="0" indent="0">
              <a:lnSpc>
                <a:spcPts val="3700"/>
              </a:lnSpc>
              <a:buNone/>
            </a:pPr>
            <a:r>
              <a:rPr lang="ja-JP" altLang="en-US" dirty="0"/>
              <a:t>　</a:t>
            </a:r>
            <a:r>
              <a:rPr lang="ja-JP" altLang="en-US" dirty="0" smtClean="0"/>
              <a:t>　</a:t>
            </a:r>
            <a:r>
              <a:rPr lang="ja-JP" altLang="en-US" sz="2400" dirty="0" smtClean="0"/>
              <a:t>ホスト国が準備：</a:t>
            </a:r>
            <a:r>
              <a:rPr lang="ja-JP" altLang="en-US" sz="2400" dirty="0" smtClean="0">
                <a:solidFill>
                  <a:srgbClr val="0070C0"/>
                </a:solidFill>
              </a:rPr>
              <a:t>英語、仏語、独語、露語、西語、中国語</a:t>
            </a:r>
            <a:endParaRPr lang="en-US" altLang="ja-JP" sz="2400" dirty="0" smtClean="0">
              <a:solidFill>
                <a:srgbClr val="0070C0"/>
              </a:solidFill>
            </a:endParaRPr>
          </a:p>
          <a:p>
            <a:pPr marL="0" indent="0">
              <a:lnSpc>
                <a:spcPts val="3700"/>
              </a:lnSpc>
              <a:buNone/>
            </a:pPr>
            <a:r>
              <a:rPr lang="ja-JP" altLang="en-US" sz="2800" dirty="0"/>
              <a:t>　</a:t>
            </a:r>
            <a:r>
              <a:rPr lang="ja-JP" altLang="en-US" sz="2800" dirty="0" smtClean="0"/>
              <a:t>　</a:t>
            </a:r>
            <a:r>
              <a:rPr lang="ja-JP" altLang="en-US" sz="2400" dirty="0" smtClean="0"/>
              <a:t>エストニア：</a:t>
            </a:r>
            <a:r>
              <a:rPr lang="en-US" altLang="ja-JP" sz="2400" dirty="0" smtClean="0"/>
              <a:t>10</a:t>
            </a:r>
            <a:r>
              <a:rPr lang="ja-JP" altLang="en-US" sz="2400" dirty="0" smtClean="0"/>
              <a:t>年前から問題作成⇒</a:t>
            </a:r>
            <a:r>
              <a:rPr lang="en-US" altLang="ja-JP" sz="2400" dirty="0" smtClean="0"/>
              <a:t>Physics Cup</a:t>
            </a:r>
            <a:r>
              <a:rPr lang="en-US" altLang="ja-JP" sz="1800" dirty="0" smtClean="0"/>
              <a:t>(</a:t>
            </a:r>
            <a:r>
              <a:rPr lang="ja-JP" altLang="en-US" sz="1800" dirty="0" smtClean="0"/>
              <a:t>事前コンテスト</a:t>
            </a:r>
            <a:r>
              <a:rPr lang="en-US" altLang="ja-JP" sz="1800" dirty="0" smtClean="0"/>
              <a:t>)</a:t>
            </a:r>
          </a:p>
          <a:p>
            <a:pPr>
              <a:lnSpc>
                <a:spcPts val="3700"/>
              </a:lnSpc>
            </a:pPr>
            <a:r>
              <a:rPr kumimoji="1" lang="ja-JP" altLang="en-US" dirty="0" smtClean="0">
                <a:solidFill>
                  <a:srgbClr val="FF0000"/>
                </a:solidFill>
              </a:rPr>
              <a:t>国際役員会</a:t>
            </a:r>
            <a:r>
              <a:rPr kumimoji="1" lang="ja-JP" altLang="en-US" dirty="0" smtClean="0">
                <a:solidFill>
                  <a:srgbClr val="CC0066"/>
                </a:solidFill>
              </a:rPr>
              <a:t>での問題および採点基準の</a:t>
            </a:r>
            <a:r>
              <a:rPr lang="ja-JP" altLang="en-US" dirty="0">
                <a:solidFill>
                  <a:srgbClr val="CC0066"/>
                </a:solidFill>
              </a:rPr>
              <a:t>検討</a:t>
            </a:r>
            <a:endParaRPr kumimoji="1" lang="en-US" altLang="ja-JP" dirty="0" smtClean="0">
              <a:solidFill>
                <a:srgbClr val="CC0066"/>
              </a:solidFill>
            </a:endParaRPr>
          </a:p>
          <a:p>
            <a:pPr marL="0" indent="0">
              <a:lnSpc>
                <a:spcPts val="3700"/>
              </a:lnSpc>
              <a:buNone/>
            </a:pPr>
            <a:r>
              <a:rPr lang="ja-JP" altLang="en-US" dirty="0" smtClean="0"/>
              <a:t>　　　</a:t>
            </a:r>
            <a:r>
              <a:rPr kumimoji="1" lang="ja-JP" altLang="en-US" sz="2800" dirty="0" smtClean="0"/>
              <a:t>議論の取りまとめと修正</a:t>
            </a:r>
            <a:r>
              <a:rPr kumimoji="1" lang="en-US" altLang="ja-JP" sz="2800" dirty="0" smtClean="0"/>
              <a:t>(</a:t>
            </a:r>
            <a:r>
              <a:rPr kumimoji="1" lang="ja-JP" altLang="en-US" sz="2800" dirty="0" smtClean="0">
                <a:solidFill>
                  <a:srgbClr val="0000FF"/>
                </a:solidFill>
              </a:rPr>
              <a:t>試験前日</a:t>
            </a:r>
            <a:r>
              <a:rPr kumimoji="1" lang="en-US" altLang="ja-JP" sz="2800" dirty="0" smtClean="0"/>
              <a:t>)</a:t>
            </a:r>
          </a:p>
          <a:p>
            <a:pPr>
              <a:lnSpc>
                <a:spcPts val="3700"/>
              </a:lnSpc>
            </a:pPr>
            <a:r>
              <a:rPr lang="ja-JP" altLang="en-US" dirty="0" smtClean="0">
                <a:solidFill>
                  <a:srgbClr val="FF0000"/>
                </a:solidFill>
              </a:rPr>
              <a:t>採点</a:t>
            </a:r>
            <a:r>
              <a:rPr lang="ja-JP" altLang="en-US" dirty="0" smtClean="0"/>
              <a:t>  </a:t>
            </a:r>
            <a:endParaRPr lang="en-US" altLang="ja-JP" dirty="0" smtClean="0"/>
          </a:p>
          <a:p>
            <a:pPr marL="0" indent="0">
              <a:lnSpc>
                <a:spcPts val="3700"/>
              </a:lnSpc>
              <a:buNone/>
            </a:pPr>
            <a:r>
              <a:rPr lang="ja-JP" altLang="en-US" dirty="0" smtClean="0"/>
              <a:t>　　　</a:t>
            </a:r>
            <a:r>
              <a:rPr lang="ja-JP" altLang="en-US" sz="2800" dirty="0" smtClean="0">
                <a:solidFill>
                  <a:srgbClr val="0000FF"/>
                </a:solidFill>
              </a:rPr>
              <a:t>各国言語</a:t>
            </a:r>
            <a:r>
              <a:rPr lang="ja-JP" altLang="en-US" sz="2800" dirty="0" smtClean="0"/>
              <a:t>で書かれた答案⇒外国人研究者の協力</a:t>
            </a:r>
            <a:endParaRPr lang="en-US" altLang="ja-JP" sz="2800" dirty="0" smtClean="0"/>
          </a:p>
          <a:p>
            <a:pPr>
              <a:lnSpc>
                <a:spcPts val="3700"/>
              </a:lnSpc>
            </a:pPr>
            <a:r>
              <a:rPr kumimoji="1" lang="ja-JP" altLang="en-US" dirty="0" smtClean="0">
                <a:solidFill>
                  <a:srgbClr val="FF0000"/>
                </a:solidFill>
              </a:rPr>
              <a:t>採点調整交渉</a:t>
            </a:r>
            <a:r>
              <a:rPr kumimoji="1" lang="ja-JP" altLang="en-US" dirty="0" smtClean="0"/>
              <a:t>（</a:t>
            </a:r>
            <a:r>
              <a:rPr kumimoji="1" lang="en-US" altLang="ja-JP" dirty="0" smtClean="0"/>
              <a:t>Moderation)</a:t>
            </a:r>
          </a:p>
          <a:p>
            <a:pPr marL="0" lvl="0" indent="0">
              <a:lnSpc>
                <a:spcPts val="3700"/>
              </a:lnSpc>
              <a:buNone/>
            </a:pPr>
            <a:r>
              <a:rPr lang="ja-JP" altLang="en-US" sz="2800" dirty="0" smtClean="0">
                <a:solidFill>
                  <a:srgbClr val="0000FF"/>
                </a:solidFill>
              </a:rPr>
              <a:t>        ホスト国採点委員と各国役員との交渉</a:t>
            </a:r>
            <a:endParaRPr lang="en-US" altLang="ja-JP" sz="2800" dirty="0" smtClean="0">
              <a:solidFill>
                <a:srgbClr val="0000FF"/>
              </a:solidFill>
            </a:endParaRPr>
          </a:p>
          <a:p>
            <a:pPr marL="0" lvl="0" indent="0">
              <a:lnSpc>
                <a:spcPts val="3700"/>
              </a:lnSpc>
              <a:buNone/>
            </a:pPr>
            <a:r>
              <a:rPr lang="ja-JP" altLang="en-US" sz="2800" dirty="0">
                <a:solidFill>
                  <a:srgbClr val="0000FF"/>
                </a:solidFill>
              </a:rPr>
              <a:t>　</a:t>
            </a:r>
            <a:r>
              <a:rPr lang="ja-JP" altLang="en-US" sz="2800" dirty="0" smtClean="0">
                <a:solidFill>
                  <a:srgbClr val="0000FF"/>
                </a:solidFill>
              </a:rPr>
              <a:t>　　 ブレない採点基準</a:t>
            </a:r>
            <a:endParaRPr lang="en-US" altLang="ja-JP" sz="2800" dirty="0">
              <a:solidFill>
                <a:srgbClr val="000000"/>
              </a:solidFill>
            </a:endParaRPr>
          </a:p>
          <a:p>
            <a:pPr marL="0" indent="0">
              <a:lnSpc>
                <a:spcPts val="3700"/>
              </a:lnSpc>
              <a:buNone/>
            </a:pPr>
            <a:endParaRPr kumimoji="1" lang="ja-JP" altLang="en-US" dirty="0"/>
          </a:p>
        </p:txBody>
      </p:sp>
      <p:sp>
        <p:nvSpPr>
          <p:cNvPr id="4" name="Line 7"/>
          <p:cNvSpPr>
            <a:spLocks noChangeShapeType="1"/>
          </p:cNvSpPr>
          <p:nvPr/>
        </p:nvSpPr>
        <p:spPr bwMode="auto">
          <a:xfrm>
            <a:off x="36512" y="835124"/>
            <a:ext cx="9144000" cy="1588"/>
          </a:xfrm>
          <a:prstGeom prst="line">
            <a:avLst/>
          </a:prstGeom>
          <a:noFill/>
          <a:ln w="57150" cmpd="thinThick">
            <a:solidFill>
              <a:srgbClr val="9A88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ja-JP" altLang="en-US" b="1" smtClean="0">
              <a:solidFill>
                <a:srgbClr val="000000"/>
              </a:solidFill>
            </a:endParaRPr>
          </a:p>
        </p:txBody>
      </p:sp>
      <p:sp>
        <p:nvSpPr>
          <p:cNvPr id="5" name="右矢印 4"/>
          <p:cNvSpPr/>
          <p:nvPr/>
        </p:nvSpPr>
        <p:spPr>
          <a:xfrm>
            <a:off x="251520" y="3880472"/>
            <a:ext cx="474352"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7219012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16632"/>
            <a:ext cx="8229600" cy="922114"/>
          </a:xfrm>
        </p:spPr>
        <p:txBody>
          <a:bodyPr/>
          <a:lstStyle/>
          <a:p>
            <a:r>
              <a:rPr lang="ja-JP" altLang="en-US" dirty="0" smtClean="0">
                <a:solidFill>
                  <a:srgbClr val="996600"/>
                </a:solidFill>
              </a:rPr>
              <a:t>採点</a:t>
            </a:r>
            <a:endParaRPr kumimoji="1" lang="ja-JP" altLang="en-US" dirty="0">
              <a:solidFill>
                <a:srgbClr val="996600"/>
              </a:solidFill>
            </a:endParaRPr>
          </a:p>
        </p:txBody>
      </p:sp>
      <p:pic>
        <p:nvPicPr>
          <p:cNvPr id="6" name="図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32206" y="2438052"/>
            <a:ext cx="6611794" cy="4419948"/>
          </a:xfrm>
          <a:prstGeom prst="rect">
            <a:avLst/>
          </a:prstGeom>
        </p:spPr>
      </p:pic>
      <p:sp>
        <p:nvSpPr>
          <p:cNvPr id="7" name="テキスト ボックス 6"/>
          <p:cNvSpPr txBox="1"/>
          <p:nvPr/>
        </p:nvSpPr>
        <p:spPr>
          <a:xfrm>
            <a:off x="2843808" y="2636912"/>
            <a:ext cx="3323346" cy="369332"/>
          </a:xfrm>
          <a:prstGeom prst="rect">
            <a:avLst/>
          </a:prstGeom>
          <a:noFill/>
        </p:spPr>
        <p:txBody>
          <a:bodyPr wrap="none" rtlCol="0">
            <a:spAutoFit/>
          </a:bodyPr>
          <a:lstStyle/>
          <a:p>
            <a:r>
              <a:rPr kumimoji="1" lang="en-US" altLang="ja-JP" dirty="0" smtClean="0">
                <a:solidFill>
                  <a:schemeClr val="bg1"/>
                </a:solidFill>
              </a:rPr>
              <a:t>IPhO2012</a:t>
            </a:r>
            <a:r>
              <a:rPr kumimoji="1" lang="ja-JP" altLang="en-US" dirty="0" smtClean="0">
                <a:solidFill>
                  <a:schemeClr val="bg1"/>
                </a:solidFill>
              </a:rPr>
              <a:t>エストニア採点チーム</a:t>
            </a:r>
            <a:endParaRPr kumimoji="1" lang="ja-JP" altLang="en-US" dirty="0">
              <a:solidFill>
                <a:schemeClr val="bg1"/>
              </a:solidFill>
            </a:endParaRPr>
          </a:p>
        </p:txBody>
      </p:sp>
      <p:sp>
        <p:nvSpPr>
          <p:cNvPr id="8" name="テキスト ボックス 7"/>
          <p:cNvSpPr txBox="1"/>
          <p:nvPr/>
        </p:nvSpPr>
        <p:spPr>
          <a:xfrm>
            <a:off x="251520" y="1250757"/>
            <a:ext cx="8937062" cy="954107"/>
          </a:xfrm>
          <a:prstGeom prst="rect">
            <a:avLst/>
          </a:prstGeom>
          <a:noFill/>
        </p:spPr>
        <p:txBody>
          <a:bodyPr wrap="none" rtlCol="0">
            <a:spAutoFit/>
          </a:bodyPr>
          <a:lstStyle/>
          <a:p>
            <a:r>
              <a:rPr lang="ja-JP" altLang="en-US" sz="2800" dirty="0"/>
              <a:t>・</a:t>
            </a:r>
            <a:r>
              <a:rPr lang="ja-JP" altLang="en-US" sz="2800" dirty="0">
                <a:solidFill>
                  <a:srgbClr val="FF0000"/>
                </a:solidFill>
              </a:rPr>
              <a:t>国際役員会で決められた採点基準</a:t>
            </a:r>
            <a:r>
              <a:rPr lang="ja-JP" altLang="en-US" sz="2800" dirty="0"/>
              <a:t>に</a:t>
            </a:r>
            <a:r>
              <a:rPr lang="ja-JP" altLang="en-US" sz="2800" dirty="0" smtClean="0"/>
              <a:t>従って採点。</a:t>
            </a:r>
            <a:endParaRPr kumimoji="1" lang="en-US" altLang="ja-JP" sz="2800" dirty="0" smtClean="0"/>
          </a:p>
          <a:p>
            <a:r>
              <a:rPr kumimoji="1" lang="ja-JP" altLang="en-US" sz="2800" dirty="0" smtClean="0"/>
              <a:t>・</a:t>
            </a:r>
            <a:r>
              <a:rPr kumimoji="1" lang="ja-JP" altLang="en-US" sz="2800" dirty="0" smtClean="0">
                <a:solidFill>
                  <a:srgbClr val="FF0000"/>
                </a:solidFill>
              </a:rPr>
              <a:t>異なる言語</a:t>
            </a:r>
            <a:r>
              <a:rPr kumimoji="1" lang="ja-JP" altLang="en-US" sz="2800" dirty="0" smtClean="0"/>
              <a:t>で書かれた答案を、式と数値をたよりに採点</a:t>
            </a:r>
            <a:r>
              <a:rPr lang="ja-JP" altLang="en-US" sz="2800" dirty="0" smtClean="0"/>
              <a:t>。</a:t>
            </a:r>
            <a:endParaRPr kumimoji="1" lang="en-US" altLang="ja-JP" sz="2800" dirty="0" smtClean="0"/>
          </a:p>
        </p:txBody>
      </p:sp>
      <p:sp>
        <p:nvSpPr>
          <p:cNvPr id="3" name="テキスト ボックス 2"/>
          <p:cNvSpPr txBox="1"/>
          <p:nvPr/>
        </p:nvSpPr>
        <p:spPr>
          <a:xfrm>
            <a:off x="251520" y="4509120"/>
            <a:ext cx="2204450" cy="2015936"/>
          </a:xfrm>
          <a:prstGeom prst="rect">
            <a:avLst/>
          </a:prstGeom>
          <a:noFill/>
        </p:spPr>
        <p:txBody>
          <a:bodyPr wrap="none" rtlCol="0">
            <a:spAutoFit/>
          </a:bodyPr>
          <a:lstStyle/>
          <a:p>
            <a:pPr>
              <a:lnSpc>
                <a:spcPts val="2500"/>
              </a:lnSpc>
            </a:pPr>
            <a:r>
              <a:rPr kumimoji="1" lang="ja-JP" altLang="en-US" dirty="0" smtClean="0"/>
              <a:t>各国役員は</a:t>
            </a:r>
            <a:endParaRPr kumimoji="1" lang="en-US" altLang="ja-JP" dirty="0" smtClean="0"/>
          </a:p>
          <a:p>
            <a:pPr>
              <a:lnSpc>
                <a:spcPts val="2500"/>
              </a:lnSpc>
            </a:pPr>
            <a:r>
              <a:rPr lang="ja-JP" altLang="en-US" dirty="0" smtClean="0"/>
              <a:t>自国選手の答案の</a:t>
            </a:r>
            <a:endParaRPr lang="en-US" altLang="ja-JP" dirty="0" smtClean="0"/>
          </a:p>
          <a:p>
            <a:pPr>
              <a:lnSpc>
                <a:spcPts val="2500"/>
              </a:lnSpc>
            </a:pPr>
            <a:r>
              <a:rPr kumimoji="1" lang="ja-JP" altLang="en-US" dirty="0" smtClean="0"/>
              <a:t>コピーを採点。</a:t>
            </a:r>
            <a:endParaRPr kumimoji="1" lang="en-US" altLang="ja-JP" dirty="0" smtClean="0"/>
          </a:p>
          <a:p>
            <a:pPr>
              <a:lnSpc>
                <a:spcPts val="2500"/>
              </a:lnSpc>
            </a:pPr>
            <a:r>
              <a:rPr lang="ja-JP" altLang="en-US" dirty="0" smtClean="0"/>
              <a:t>⇒後でホスト国の</a:t>
            </a:r>
            <a:endParaRPr lang="en-US" altLang="ja-JP" dirty="0" smtClean="0"/>
          </a:p>
          <a:p>
            <a:pPr>
              <a:lnSpc>
                <a:spcPts val="2500"/>
              </a:lnSpc>
            </a:pPr>
            <a:r>
              <a:rPr lang="ja-JP" altLang="en-US" dirty="0" smtClean="0"/>
              <a:t>採点と付き合わせる</a:t>
            </a:r>
            <a:r>
              <a:rPr lang="en-US" altLang="ja-JP" dirty="0" smtClean="0"/>
              <a:t>.</a:t>
            </a:r>
          </a:p>
          <a:p>
            <a:pPr>
              <a:lnSpc>
                <a:spcPts val="2500"/>
              </a:lnSpc>
            </a:pPr>
            <a:r>
              <a:rPr kumimoji="1" lang="en-US" altLang="ja-JP" dirty="0" smtClean="0"/>
              <a:t>(Moderation)</a:t>
            </a:r>
            <a:endParaRPr kumimoji="1" lang="ja-JP" altLang="en-US" dirty="0"/>
          </a:p>
        </p:txBody>
      </p:sp>
    </p:spTree>
    <p:extLst>
      <p:ext uri="{BB962C8B-B14F-4D97-AF65-F5344CB8AC3E}">
        <p14:creationId xmlns:p14="http://schemas.microsoft.com/office/powerpoint/2010/main" val="28600452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171400"/>
            <a:ext cx="8062664" cy="1143000"/>
          </a:xfrm>
        </p:spPr>
        <p:txBody>
          <a:bodyPr/>
          <a:lstStyle/>
          <a:p>
            <a:r>
              <a:rPr kumimoji="1" lang="en-US" altLang="ja-JP" sz="4000" dirty="0" smtClean="0">
                <a:solidFill>
                  <a:srgbClr val="996600"/>
                </a:solidFill>
              </a:rPr>
              <a:t>Academic Committee</a:t>
            </a:r>
            <a:r>
              <a:rPr kumimoji="1" lang="ja-JP" altLang="en-US" sz="4000" dirty="0" smtClean="0">
                <a:solidFill>
                  <a:srgbClr val="996600"/>
                </a:solidFill>
              </a:rPr>
              <a:t>の</a:t>
            </a:r>
            <a:r>
              <a:rPr kumimoji="1" lang="en-US" altLang="ja-JP" sz="4000" dirty="0" smtClean="0">
                <a:solidFill>
                  <a:srgbClr val="996600"/>
                </a:solidFill>
              </a:rPr>
              <a:t>Mission</a:t>
            </a:r>
            <a:endParaRPr kumimoji="1" lang="ja-JP" altLang="en-US" sz="4000" dirty="0">
              <a:solidFill>
                <a:srgbClr val="996600"/>
              </a:solidFill>
            </a:endParaRPr>
          </a:p>
        </p:txBody>
      </p:sp>
      <p:sp>
        <p:nvSpPr>
          <p:cNvPr id="3" name="コンテンツ プレースホルダー 2"/>
          <p:cNvSpPr>
            <a:spLocks noGrp="1"/>
          </p:cNvSpPr>
          <p:nvPr>
            <p:ph idx="1"/>
          </p:nvPr>
        </p:nvSpPr>
        <p:spPr>
          <a:xfrm>
            <a:off x="685800" y="1008112"/>
            <a:ext cx="8494712" cy="5661248"/>
          </a:xfrm>
        </p:spPr>
        <p:txBody>
          <a:bodyPr/>
          <a:lstStyle/>
          <a:p>
            <a:pPr>
              <a:lnSpc>
                <a:spcPts val="3700"/>
              </a:lnSpc>
            </a:pPr>
            <a:r>
              <a:rPr lang="ja-JP" altLang="en-US" dirty="0" smtClean="0">
                <a:solidFill>
                  <a:srgbClr val="FF0000"/>
                </a:solidFill>
              </a:rPr>
              <a:t>理論</a:t>
            </a:r>
            <a:r>
              <a:rPr lang="en-US" altLang="ja-JP" dirty="0" smtClean="0">
                <a:solidFill>
                  <a:srgbClr val="FF0000"/>
                </a:solidFill>
              </a:rPr>
              <a:t>/</a:t>
            </a:r>
            <a:r>
              <a:rPr lang="ja-JP" altLang="en-US" dirty="0" smtClean="0">
                <a:solidFill>
                  <a:srgbClr val="FF0000"/>
                </a:solidFill>
              </a:rPr>
              <a:t>実験試験問題</a:t>
            </a:r>
            <a:r>
              <a:rPr lang="ja-JP" altLang="en-US" dirty="0">
                <a:solidFill>
                  <a:srgbClr val="FF0000"/>
                </a:solidFill>
              </a:rPr>
              <a:t>案</a:t>
            </a:r>
            <a:r>
              <a:rPr lang="ja-JP" altLang="en-US" dirty="0" smtClean="0">
                <a:solidFill>
                  <a:srgbClr val="CC0066"/>
                </a:solidFill>
              </a:rPr>
              <a:t>・採点基準案の作成</a:t>
            </a:r>
            <a:endParaRPr lang="en-US" altLang="ja-JP" dirty="0" smtClean="0">
              <a:solidFill>
                <a:srgbClr val="CC0066"/>
              </a:solidFill>
            </a:endParaRPr>
          </a:p>
          <a:p>
            <a:pPr marL="0" indent="0">
              <a:lnSpc>
                <a:spcPts val="3700"/>
              </a:lnSpc>
              <a:buNone/>
            </a:pPr>
            <a:r>
              <a:rPr lang="ja-JP" altLang="en-US" dirty="0"/>
              <a:t>　</a:t>
            </a:r>
            <a:r>
              <a:rPr lang="ja-JP" altLang="en-US" dirty="0" smtClean="0"/>
              <a:t>　</a:t>
            </a:r>
            <a:r>
              <a:rPr lang="ja-JP" altLang="en-US" sz="2400" dirty="0" smtClean="0"/>
              <a:t>ホスト国が準備：</a:t>
            </a:r>
            <a:r>
              <a:rPr lang="ja-JP" altLang="en-US" sz="2400" dirty="0" smtClean="0">
                <a:solidFill>
                  <a:srgbClr val="0070C0"/>
                </a:solidFill>
              </a:rPr>
              <a:t>英語、仏語、独語、露語、西語、中国語</a:t>
            </a:r>
            <a:endParaRPr lang="en-US" altLang="ja-JP" sz="2400" dirty="0" smtClean="0">
              <a:solidFill>
                <a:srgbClr val="0070C0"/>
              </a:solidFill>
            </a:endParaRPr>
          </a:p>
          <a:p>
            <a:pPr marL="0" indent="0">
              <a:lnSpc>
                <a:spcPts val="3700"/>
              </a:lnSpc>
              <a:buNone/>
            </a:pPr>
            <a:r>
              <a:rPr lang="ja-JP" altLang="en-US" sz="2800" dirty="0"/>
              <a:t>　</a:t>
            </a:r>
            <a:r>
              <a:rPr lang="ja-JP" altLang="en-US" sz="2800" dirty="0" smtClean="0"/>
              <a:t>　</a:t>
            </a:r>
            <a:r>
              <a:rPr lang="ja-JP" altLang="en-US" sz="2400" dirty="0" smtClean="0"/>
              <a:t>エストニア：</a:t>
            </a:r>
            <a:r>
              <a:rPr lang="en-US" altLang="ja-JP" sz="2400" dirty="0" smtClean="0"/>
              <a:t>10</a:t>
            </a:r>
            <a:r>
              <a:rPr lang="ja-JP" altLang="en-US" sz="2400" dirty="0" smtClean="0"/>
              <a:t>年前から問題作成⇒</a:t>
            </a:r>
            <a:r>
              <a:rPr lang="en-US" altLang="ja-JP" sz="2400" dirty="0" smtClean="0"/>
              <a:t>Physics Cup</a:t>
            </a:r>
            <a:r>
              <a:rPr lang="en-US" altLang="ja-JP" sz="1800" dirty="0" smtClean="0"/>
              <a:t>(</a:t>
            </a:r>
            <a:r>
              <a:rPr lang="ja-JP" altLang="en-US" sz="1800" dirty="0" smtClean="0"/>
              <a:t>事前コンテスト</a:t>
            </a:r>
            <a:r>
              <a:rPr lang="en-US" altLang="ja-JP" sz="1800" dirty="0" smtClean="0"/>
              <a:t>)</a:t>
            </a:r>
          </a:p>
          <a:p>
            <a:pPr>
              <a:lnSpc>
                <a:spcPts val="3700"/>
              </a:lnSpc>
            </a:pPr>
            <a:r>
              <a:rPr kumimoji="1" lang="ja-JP" altLang="en-US" dirty="0" smtClean="0">
                <a:solidFill>
                  <a:srgbClr val="FF0000"/>
                </a:solidFill>
              </a:rPr>
              <a:t>国際役員会</a:t>
            </a:r>
            <a:r>
              <a:rPr kumimoji="1" lang="ja-JP" altLang="en-US" dirty="0" smtClean="0">
                <a:solidFill>
                  <a:srgbClr val="CC0066"/>
                </a:solidFill>
              </a:rPr>
              <a:t>での問題および採点基準の</a:t>
            </a:r>
            <a:r>
              <a:rPr lang="ja-JP" altLang="en-US" dirty="0">
                <a:solidFill>
                  <a:srgbClr val="CC0066"/>
                </a:solidFill>
              </a:rPr>
              <a:t>検討</a:t>
            </a:r>
            <a:endParaRPr kumimoji="1" lang="en-US" altLang="ja-JP" dirty="0" smtClean="0">
              <a:solidFill>
                <a:srgbClr val="CC0066"/>
              </a:solidFill>
            </a:endParaRPr>
          </a:p>
          <a:p>
            <a:pPr marL="0" indent="0">
              <a:lnSpc>
                <a:spcPts val="3700"/>
              </a:lnSpc>
              <a:buNone/>
            </a:pPr>
            <a:r>
              <a:rPr lang="ja-JP" altLang="en-US" dirty="0" smtClean="0"/>
              <a:t>　　　</a:t>
            </a:r>
            <a:r>
              <a:rPr kumimoji="1" lang="ja-JP" altLang="en-US" sz="2800" dirty="0" smtClean="0"/>
              <a:t>議論の取りまとめと修正</a:t>
            </a:r>
            <a:r>
              <a:rPr kumimoji="1" lang="en-US" altLang="ja-JP" sz="2800" dirty="0" smtClean="0"/>
              <a:t>(</a:t>
            </a:r>
            <a:r>
              <a:rPr kumimoji="1" lang="ja-JP" altLang="en-US" sz="2800" dirty="0" smtClean="0">
                <a:solidFill>
                  <a:srgbClr val="0000FF"/>
                </a:solidFill>
              </a:rPr>
              <a:t>試験前日</a:t>
            </a:r>
            <a:r>
              <a:rPr kumimoji="1" lang="en-US" altLang="ja-JP" sz="2800" dirty="0" smtClean="0"/>
              <a:t>)</a:t>
            </a:r>
          </a:p>
          <a:p>
            <a:pPr>
              <a:lnSpc>
                <a:spcPts val="3700"/>
              </a:lnSpc>
            </a:pPr>
            <a:r>
              <a:rPr lang="ja-JP" altLang="en-US" dirty="0" smtClean="0">
                <a:solidFill>
                  <a:srgbClr val="FF0000"/>
                </a:solidFill>
              </a:rPr>
              <a:t>採点</a:t>
            </a:r>
            <a:r>
              <a:rPr lang="ja-JP" altLang="en-US" dirty="0" smtClean="0"/>
              <a:t>  </a:t>
            </a:r>
            <a:endParaRPr lang="en-US" altLang="ja-JP" dirty="0" smtClean="0"/>
          </a:p>
          <a:p>
            <a:pPr marL="0" indent="0">
              <a:lnSpc>
                <a:spcPts val="3700"/>
              </a:lnSpc>
              <a:buNone/>
            </a:pPr>
            <a:r>
              <a:rPr lang="ja-JP" altLang="en-US" dirty="0" smtClean="0"/>
              <a:t>　　　</a:t>
            </a:r>
            <a:r>
              <a:rPr lang="ja-JP" altLang="en-US" sz="2800" dirty="0" smtClean="0">
                <a:solidFill>
                  <a:srgbClr val="0000FF"/>
                </a:solidFill>
              </a:rPr>
              <a:t>各国言語</a:t>
            </a:r>
            <a:r>
              <a:rPr lang="ja-JP" altLang="en-US" sz="2800" dirty="0" smtClean="0"/>
              <a:t>で書かれた答案⇒外国人研究者の協力</a:t>
            </a:r>
            <a:endParaRPr lang="en-US" altLang="ja-JP" sz="2800" dirty="0" smtClean="0"/>
          </a:p>
          <a:p>
            <a:pPr>
              <a:lnSpc>
                <a:spcPts val="3700"/>
              </a:lnSpc>
            </a:pPr>
            <a:r>
              <a:rPr kumimoji="1" lang="ja-JP" altLang="en-US" dirty="0" smtClean="0">
                <a:solidFill>
                  <a:srgbClr val="FF0000"/>
                </a:solidFill>
              </a:rPr>
              <a:t>採点調整交渉</a:t>
            </a:r>
            <a:r>
              <a:rPr kumimoji="1" lang="ja-JP" altLang="en-US" dirty="0" smtClean="0"/>
              <a:t>（</a:t>
            </a:r>
            <a:r>
              <a:rPr kumimoji="1" lang="en-US" altLang="ja-JP" dirty="0" smtClean="0"/>
              <a:t>Moderation)</a:t>
            </a:r>
          </a:p>
          <a:p>
            <a:pPr marL="0" lvl="0" indent="0">
              <a:lnSpc>
                <a:spcPts val="3700"/>
              </a:lnSpc>
              <a:buNone/>
            </a:pPr>
            <a:r>
              <a:rPr lang="ja-JP" altLang="en-US" sz="2800" dirty="0" smtClean="0">
                <a:solidFill>
                  <a:srgbClr val="0000FF"/>
                </a:solidFill>
              </a:rPr>
              <a:t>        ホスト国採点委員と各国役員との交渉</a:t>
            </a:r>
            <a:endParaRPr lang="en-US" altLang="ja-JP" sz="2800" dirty="0" smtClean="0">
              <a:solidFill>
                <a:srgbClr val="0000FF"/>
              </a:solidFill>
            </a:endParaRPr>
          </a:p>
          <a:p>
            <a:pPr marL="0" lvl="0" indent="0">
              <a:lnSpc>
                <a:spcPts val="3700"/>
              </a:lnSpc>
              <a:buNone/>
            </a:pPr>
            <a:r>
              <a:rPr lang="ja-JP" altLang="en-US" sz="2800" dirty="0">
                <a:solidFill>
                  <a:srgbClr val="0000FF"/>
                </a:solidFill>
              </a:rPr>
              <a:t>　</a:t>
            </a:r>
            <a:r>
              <a:rPr lang="ja-JP" altLang="en-US" sz="2800" dirty="0" smtClean="0">
                <a:solidFill>
                  <a:srgbClr val="0000FF"/>
                </a:solidFill>
              </a:rPr>
              <a:t>　　 ブレない採点基準</a:t>
            </a:r>
            <a:endParaRPr lang="en-US" altLang="ja-JP" sz="2800" dirty="0">
              <a:solidFill>
                <a:srgbClr val="000000"/>
              </a:solidFill>
            </a:endParaRPr>
          </a:p>
          <a:p>
            <a:pPr marL="0" indent="0">
              <a:lnSpc>
                <a:spcPts val="3700"/>
              </a:lnSpc>
              <a:buNone/>
            </a:pPr>
            <a:endParaRPr kumimoji="1" lang="ja-JP" altLang="en-US" dirty="0"/>
          </a:p>
        </p:txBody>
      </p:sp>
      <p:sp>
        <p:nvSpPr>
          <p:cNvPr id="4" name="Line 7"/>
          <p:cNvSpPr>
            <a:spLocks noChangeShapeType="1"/>
          </p:cNvSpPr>
          <p:nvPr/>
        </p:nvSpPr>
        <p:spPr bwMode="auto">
          <a:xfrm>
            <a:off x="36512" y="835124"/>
            <a:ext cx="9144000" cy="1588"/>
          </a:xfrm>
          <a:prstGeom prst="line">
            <a:avLst/>
          </a:prstGeom>
          <a:noFill/>
          <a:ln w="57150" cmpd="thinThick">
            <a:solidFill>
              <a:srgbClr val="9A88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ja-JP" altLang="en-US" b="1" smtClean="0">
              <a:solidFill>
                <a:srgbClr val="000000"/>
              </a:solidFill>
            </a:endParaRPr>
          </a:p>
        </p:txBody>
      </p:sp>
      <p:sp>
        <p:nvSpPr>
          <p:cNvPr id="5" name="右矢印 4"/>
          <p:cNvSpPr/>
          <p:nvPr/>
        </p:nvSpPr>
        <p:spPr>
          <a:xfrm>
            <a:off x="251520" y="5032600"/>
            <a:ext cx="474352" cy="48463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2040129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8" name="Picture 4" descr="DSC0208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50" y="1149350"/>
            <a:ext cx="8128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236549" name="Text Box 5"/>
          <p:cNvSpPr txBox="1">
            <a:spLocks noChangeArrowheads="1"/>
          </p:cNvSpPr>
          <p:nvPr/>
        </p:nvSpPr>
        <p:spPr bwMode="auto">
          <a:xfrm>
            <a:off x="258763" y="192311"/>
            <a:ext cx="8970726" cy="978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lnSpc>
                <a:spcPct val="120000"/>
              </a:lnSpc>
              <a:spcBef>
                <a:spcPct val="0"/>
              </a:spcBef>
              <a:spcAft>
                <a:spcPct val="0"/>
              </a:spcAft>
            </a:pPr>
            <a:r>
              <a:rPr lang="en-US" altLang="ja-JP" sz="3000" b="1" dirty="0" smtClean="0">
                <a:solidFill>
                  <a:srgbClr val="CC0099"/>
                </a:solidFill>
              </a:rPr>
              <a:t>Moderation (</a:t>
            </a:r>
            <a:r>
              <a:rPr lang="ja-JP" altLang="en-US" sz="3000" b="1" dirty="0" smtClean="0">
                <a:solidFill>
                  <a:srgbClr val="CC0099"/>
                </a:solidFill>
              </a:rPr>
              <a:t>採点調整交渉</a:t>
            </a:r>
            <a:r>
              <a:rPr lang="en-US" altLang="ja-JP" sz="3000" b="1" dirty="0" smtClean="0">
                <a:solidFill>
                  <a:srgbClr val="CC0099"/>
                </a:solidFill>
              </a:rPr>
              <a:t>)</a:t>
            </a:r>
            <a:r>
              <a:rPr lang="ja-JP" altLang="en-US" sz="3000" b="1" dirty="0" smtClean="0">
                <a:solidFill>
                  <a:srgbClr val="CC0099"/>
                </a:solidFill>
              </a:rPr>
              <a:t>　</a:t>
            </a:r>
          </a:p>
          <a:p>
            <a:pPr fontAlgn="base">
              <a:lnSpc>
                <a:spcPct val="120000"/>
              </a:lnSpc>
              <a:spcBef>
                <a:spcPct val="0"/>
              </a:spcBef>
              <a:spcAft>
                <a:spcPct val="0"/>
              </a:spcAft>
            </a:pPr>
            <a:r>
              <a:rPr lang="ja-JP" altLang="en-US" b="1" dirty="0">
                <a:solidFill>
                  <a:srgbClr val="000000"/>
                </a:solidFill>
              </a:rPr>
              <a:t>ホスト</a:t>
            </a:r>
            <a:r>
              <a:rPr lang="ja-JP" altLang="en-US" b="1" dirty="0" smtClean="0">
                <a:solidFill>
                  <a:srgbClr val="000000"/>
                </a:solidFill>
              </a:rPr>
              <a:t>国の採点委員と各国の役員がお互いの採点ミスをチャックして点数を最終確定する。</a:t>
            </a:r>
          </a:p>
        </p:txBody>
      </p:sp>
      <p:sp>
        <p:nvSpPr>
          <p:cNvPr id="2" name="テキスト ボックス 1"/>
          <p:cNvSpPr txBox="1"/>
          <p:nvPr/>
        </p:nvSpPr>
        <p:spPr>
          <a:xfrm>
            <a:off x="827584" y="5877272"/>
            <a:ext cx="5157181" cy="830997"/>
          </a:xfrm>
          <a:prstGeom prst="rect">
            <a:avLst/>
          </a:prstGeom>
          <a:noFill/>
        </p:spPr>
        <p:txBody>
          <a:bodyPr wrap="none" rtlCol="0">
            <a:spAutoFit/>
          </a:bodyPr>
          <a:lstStyle/>
          <a:p>
            <a:r>
              <a:rPr kumimoji="1" lang="ja-JP" altLang="en-US" sz="2400" b="1" dirty="0" smtClean="0">
                <a:solidFill>
                  <a:schemeClr val="bg1"/>
                </a:solidFill>
              </a:rPr>
              <a:t>ブレない採点基準</a:t>
            </a:r>
            <a:endParaRPr kumimoji="1" lang="en-US" altLang="ja-JP" sz="2400" b="1" dirty="0" smtClean="0">
              <a:solidFill>
                <a:schemeClr val="bg1"/>
              </a:solidFill>
            </a:endParaRPr>
          </a:p>
          <a:p>
            <a:r>
              <a:rPr lang="ja-JP" altLang="en-US" sz="2400" b="1" dirty="0">
                <a:solidFill>
                  <a:schemeClr val="bg1"/>
                </a:solidFill>
              </a:rPr>
              <a:t>　</a:t>
            </a:r>
            <a:r>
              <a:rPr lang="ja-JP" altLang="en-US" sz="2400" b="1" dirty="0" smtClean="0">
                <a:solidFill>
                  <a:schemeClr val="bg1"/>
                </a:solidFill>
              </a:rPr>
              <a:t>　⇔ ホスト国の採点委員</a:t>
            </a:r>
            <a:r>
              <a:rPr lang="ja-JP" altLang="en-US" sz="2400" b="1" dirty="0">
                <a:solidFill>
                  <a:schemeClr val="bg1"/>
                </a:solidFill>
              </a:rPr>
              <a:t>は</a:t>
            </a:r>
            <a:r>
              <a:rPr lang="ja-JP" altLang="en-US" sz="2400" b="1" dirty="0" smtClean="0">
                <a:solidFill>
                  <a:schemeClr val="bg1"/>
                </a:solidFill>
              </a:rPr>
              <a:t>意思統一</a:t>
            </a:r>
            <a:endParaRPr kumimoji="1" lang="ja-JP" altLang="en-US" sz="2400" b="1" dirty="0">
              <a:solidFill>
                <a:schemeClr val="bg1"/>
              </a:solidFill>
            </a:endParaRPr>
          </a:p>
        </p:txBody>
      </p:sp>
      <p:sp>
        <p:nvSpPr>
          <p:cNvPr id="3" name="テキスト ボックス 2"/>
          <p:cNvSpPr txBox="1"/>
          <p:nvPr/>
        </p:nvSpPr>
        <p:spPr>
          <a:xfrm>
            <a:off x="6199877" y="6444044"/>
            <a:ext cx="2260555" cy="369332"/>
          </a:xfrm>
          <a:prstGeom prst="rect">
            <a:avLst/>
          </a:prstGeom>
          <a:noFill/>
        </p:spPr>
        <p:txBody>
          <a:bodyPr wrap="none" rtlCol="0">
            <a:spAutoFit/>
          </a:bodyPr>
          <a:lstStyle/>
          <a:p>
            <a:r>
              <a:rPr kumimoji="1" lang="en-US" altLang="ja-JP" dirty="0" smtClean="0">
                <a:solidFill>
                  <a:schemeClr val="bg1"/>
                </a:solidFill>
              </a:rPr>
              <a:t>IPhO2007</a:t>
            </a:r>
            <a:r>
              <a:rPr kumimoji="1" lang="ja-JP" altLang="en-US" dirty="0" smtClean="0">
                <a:solidFill>
                  <a:schemeClr val="bg1"/>
                </a:solidFill>
              </a:rPr>
              <a:t>イラン大会</a:t>
            </a:r>
            <a:endParaRPr kumimoji="1" lang="ja-JP" altLang="en-US" dirty="0">
              <a:solidFill>
                <a:schemeClr val="bg1"/>
              </a:solidFill>
            </a:endParaRPr>
          </a:p>
        </p:txBody>
      </p:sp>
    </p:spTree>
    <p:extLst>
      <p:ext uri="{BB962C8B-B14F-4D97-AF65-F5344CB8AC3E}">
        <p14:creationId xmlns:p14="http://schemas.microsoft.com/office/powerpoint/2010/main" val="278766811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6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1"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1"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新しいプレゼンテーション">
  <a:themeElements>
    <a:clrScheme name="新しいプレゼンテーショ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新しいプレゼンテーショ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新しいプレゼンテーショ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新しいプレゼンテーショ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新しいプレゼンテーショ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新しいプレゼンテーショ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新しいプレゼンテーショ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新しいプレゼンテーショ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新しいプレゼンテーション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新しいプレゼンテーショ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新しいプレゼンテーショ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新しいプレゼンテーショ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新しいプレゼンテーショ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新しいプレゼンテーショ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1" i="0" u="none" strike="noStrike" cap="none" normalizeH="0" baseline="0" smtClean="0">
            <a:ln>
              <a:noFill/>
            </a:ln>
            <a:solidFill>
              <a:schemeClr val="tx1"/>
            </a:solidFill>
            <a:effectLst/>
            <a:latin typeface="Arial"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1" i="0" u="none" strike="noStrike" cap="none" normalizeH="0" baseline="0" smtClean="0">
            <a:ln>
              <a:noFill/>
            </a:ln>
            <a:solidFill>
              <a:schemeClr val="tx1"/>
            </a:solidFill>
            <a:effectLst/>
            <a:latin typeface="Arial" charset="0"/>
            <a:ea typeface="ＭＳ Ｐゴシック" pitchFamily="50" charset="-128"/>
          </a:defRPr>
        </a:defPPr>
      </a:lstStyle>
    </a:ln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1" i="0" u="none" strike="noStrike" cap="none" normalizeH="0" baseline="0" smtClean="0">
            <a:ln>
              <a:noFill/>
            </a:ln>
            <a:solidFill>
              <a:schemeClr val="tx1"/>
            </a:solidFill>
            <a:effectLst/>
            <a:latin typeface="Arial"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1" i="0" u="none" strike="noStrike" cap="none" normalizeH="0" baseline="0" smtClean="0">
            <a:ln>
              <a:noFill/>
            </a:ln>
            <a:solidFill>
              <a:schemeClr val="tx1"/>
            </a:solidFill>
            <a:effectLst/>
            <a:latin typeface="Arial" charset="0"/>
            <a:ea typeface="ＭＳ Ｐゴシック" pitchFamily="50" charset="-128"/>
          </a:defRPr>
        </a:defPPr>
      </a:lstStyle>
    </a:ln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1" i="0" u="none" strike="noStrike" cap="none" normalizeH="0" baseline="0" smtClean="0">
            <a:ln>
              <a:noFill/>
            </a:ln>
            <a:solidFill>
              <a:schemeClr val="tx1"/>
            </a:solidFill>
            <a:effectLst/>
            <a:latin typeface="Arial"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1" i="0" u="none" strike="noStrike" cap="none" normalizeH="0" baseline="0" smtClean="0">
            <a:ln>
              <a:noFill/>
            </a:ln>
            <a:solidFill>
              <a:schemeClr val="tx1"/>
            </a:solidFill>
            <a:effectLst/>
            <a:latin typeface="Arial" charset="0"/>
            <a:ea typeface="ＭＳ Ｐゴシック" pitchFamily="50" charset="-128"/>
          </a:defRPr>
        </a:defPPr>
      </a:lstStyle>
    </a:ln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1" i="0" u="none" strike="noStrike" cap="none" normalizeH="0" baseline="0" smtClean="0">
            <a:ln>
              <a:noFill/>
            </a:ln>
            <a:solidFill>
              <a:schemeClr val="tx1"/>
            </a:solidFill>
            <a:effectLst/>
            <a:latin typeface="Arial"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1" i="0" u="none" strike="noStrike" cap="none" normalizeH="0" baseline="0" smtClean="0">
            <a:ln>
              <a:noFill/>
            </a:ln>
            <a:solidFill>
              <a:schemeClr val="tx1"/>
            </a:solidFill>
            <a:effectLst/>
            <a:latin typeface="Arial" charset="0"/>
            <a:ea typeface="ＭＳ Ｐゴシック" pitchFamily="50" charset="-128"/>
          </a:defRPr>
        </a:defPPr>
      </a:lstStyle>
    </a:ln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5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1" i="0" u="none" strike="noStrike" cap="none" normalizeH="0" baseline="0" smtClean="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1" i="0" u="none" strike="noStrike" cap="none" normalizeH="0" baseline="0" smtClean="0">
            <a:ln>
              <a:noFill/>
            </a:ln>
            <a:solidFill>
              <a:schemeClr val="tx1"/>
            </a:solidFill>
            <a:effectLst/>
            <a:latin typeface="Arial" charset="0"/>
            <a:ea typeface="ＭＳ Ｐゴシック" charset="-128"/>
          </a:defRPr>
        </a:defPPr>
      </a:lstStyle>
    </a:ln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560</TotalTime>
  <Words>448</Words>
  <Application>Microsoft Office PowerPoint</Application>
  <PresentationFormat>画面に合わせる (4:3)</PresentationFormat>
  <Paragraphs>172</Paragraphs>
  <Slides>20</Slides>
  <Notes>1</Notes>
  <HiddenSlides>0</HiddenSlides>
  <MMClips>0</MMClips>
  <ScaleCrop>false</ScaleCrop>
  <HeadingPairs>
    <vt:vector size="6" baseType="variant">
      <vt:variant>
        <vt:lpstr>テーマ</vt:lpstr>
      </vt:variant>
      <vt:variant>
        <vt:i4>10</vt:i4>
      </vt:variant>
      <vt:variant>
        <vt:lpstr>埋め込まれた OLE サーバー</vt:lpstr>
      </vt:variant>
      <vt:variant>
        <vt:i4>1</vt:i4>
      </vt:variant>
      <vt:variant>
        <vt:lpstr>スライド タイトル</vt:lpstr>
      </vt:variant>
      <vt:variant>
        <vt:i4>20</vt:i4>
      </vt:variant>
    </vt:vector>
  </HeadingPairs>
  <TitlesOfParts>
    <vt:vector size="31" baseType="lpstr">
      <vt:lpstr>Office ​​テーマ</vt:lpstr>
      <vt:lpstr>新しいプレゼンテーション</vt:lpstr>
      <vt:lpstr>標準デザイン</vt:lpstr>
      <vt:lpstr>1_標準デザイン</vt:lpstr>
      <vt:lpstr>2_標準デザイン</vt:lpstr>
      <vt:lpstr>3_標準デザイン</vt:lpstr>
      <vt:lpstr>4_標準デザイン</vt:lpstr>
      <vt:lpstr>1_Office ​​テーマ</vt:lpstr>
      <vt:lpstr>5_標準デザイン</vt:lpstr>
      <vt:lpstr>6_標準デザイン</vt:lpstr>
      <vt:lpstr>Image</vt:lpstr>
      <vt:lpstr>物理オリンピックのシステム </vt:lpstr>
      <vt:lpstr>国際物理オリンピック（IPhO）の日程</vt:lpstr>
      <vt:lpstr>Academic CommitteeのMission</vt:lpstr>
      <vt:lpstr>PowerPoint プレゼンテーション</vt:lpstr>
      <vt:lpstr>PowerPoint プレゼンテーション</vt:lpstr>
      <vt:lpstr>Academic CommitteeのMission</vt:lpstr>
      <vt:lpstr>採点</vt:lpstr>
      <vt:lpstr>Academic CommitteeのMission</vt:lpstr>
      <vt:lpstr>PowerPoint プレゼンテーション</vt:lpstr>
      <vt:lpstr>Academic CommitteeのMission</vt:lpstr>
      <vt:lpstr>PowerPoint プレゼンテーション</vt:lpstr>
      <vt:lpstr>PowerPoint プレゼンテーション</vt:lpstr>
      <vt:lpstr>IPhO2004 Korea</vt:lpstr>
      <vt:lpstr>PowerPoint プレゼンテーション</vt:lpstr>
      <vt:lpstr>PowerPoint プレゼンテーション</vt:lpstr>
      <vt:lpstr>PowerPoint プレゼンテーション</vt:lpstr>
      <vt:lpstr>ソウル国立大学</vt:lpstr>
      <vt:lpstr>IPhO2004Koreaを招致するまでのプロセス</vt:lpstr>
      <vt:lpstr>IPhO2004 事前ＰＲ活動(3年前から)</vt:lpstr>
      <vt:lpstr>IPhO2022 Japanに向けた戦略</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韓国物理オリンピック調査</dc:title>
  <dc:creator>Windows ユーザー</dc:creator>
  <cp:lastModifiedBy>Windows ユーザー</cp:lastModifiedBy>
  <cp:revision>58</cp:revision>
  <dcterms:created xsi:type="dcterms:W3CDTF">2012-03-25T13:15:15Z</dcterms:created>
  <dcterms:modified xsi:type="dcterms:W3CDTF">2013-03-30T15:11:03Z</dcterms:modified>
</cp:coreProperties>
</file>