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56" autoAdjust="0"/>
    <p:restoredTop sz="94162" autoAdjust="0"/>
  </p:normalViewPr>
  <p:slideViewPr>
    <p:cSldViewPr snapToGrid="0">
      <p:cViewPr varScale="1">
        <p:scale>
          <a:sx n="65" d="100"/>
          <a:sy n="65" d="100"/>
        </p:scale>
        <p:origin x="600" y="31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noFill/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順位氏名!$AT$3:$AT$121</c:f>
              <c:numCache>
                <c:formatCode>General</c:formatCode>
                <c:ptCount val="119"/>
                <c:pt idx="0">
                  <c:v>8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  <c:pt idx="5">
                  <c:v>8</c:v>
                </c:pt>
                <c:pt idx="6">
                  <c:v>8</c:v>
                </c:pt>
                <c:pt idx="7">
                  <c:v>6</c:v>
                </c:pt>
                <c:pt idx="8">
                  <c:v>7</c:v>
                </c:pt>
                <c:pt idx="9">
                  <c:v>7</c:v>
                </c:pt>
                <c:pt idx="10">
                  <c:v>9</c:v>
                </c:pt>
                <c:pt idx="11">
                  <c:v>9</c:v>
                </c:pt>
                <c:pt idx="12">
                  <c:v>6</c:v>
                </c:pt>
                <c:pt idx="13">
                  <c:v>7</c:v>
                </c:pt>
                <c:pt idx="14">
                  <c:v>6</c:v>
                </c:pt>
                <c:pt idx="15">
                  <c:v>5</c:v>
                </c:pt>
                <c:pt idx="16">
                  <c:v>8</c:v>
                </c:pt>
                <c:pt idx="17">
                  <c:v>7</c:v>
                </c:pt>
                <c:pt idx="18">
                  <c:v>8</c:v>
                </c:pt>
                <c:pt idx="19">
                  <c:v>5</c:v>
                </c:pt>
                <c:pt idx="20">
                  <c:v>7</c:v>
                </c:pt>
                <c:pt idx="21">
                  <c:v>7</c:v>
                </c:pt>
                <c:pt idx="22">
                  <c:v>6</c:v>
                </c:pt>
                <c:pt idx="23">
                  <c:v>8</c:v>
                </c:pt>
                <c:pt idx="24">
                  <c:v>5</c:v>
                </c:pt>
                <c:pt idx="25">
                  <c:v>5</c:v>
                </c:pt>
                <c:pt idx="26">
                  <c:v>7</c:v>
                </c:pt>
                <c:pt idx="27">
                  <c:v>7</c:v>
                </c:pt>
                <c:pt idx="28">
                  <c:v>6</c:v>
                </c:pt>
                <c:pt idx="29">
                  <c:v>6</c:v>
                </c:pt>
                <c:pt idx="30">
                  <c:v>3</c:v>
                </c:pt>
                <c:pt idx="31">
                  <c:v>6</c:v>
                </c:pt>
                <c:pt idx="32">
                  <c:v>6</c:v>
                </c:pt>
                <c:pt idx="33">
                  <c:v>9</c:v>
                </c:pt>
                <c:pt idx="34">
                  <c:v>5</c:v>
                </c:pt>
                <c:pt idx="35">
                  <c:v>7</c:v>
                </c:pt>
                <c:pt idx="36">
                  <c:v>5</c:v>
                </c:pt>
                <c:pt idx="37">
                  <c:v>6</c:v>
                </c:pt>
                <c:pt idx="38">
                  <c:v>3</c:v>
                </c:pt>
                <c:pt idx="39">
                  <c:v>6</c:v>
                </c:pt>
                <c:pt idx="40">
                  <c:v>8</c:v>
                </c:pt>
                <c:pt idx="41">
                  <c:v>3</c:v>
                </c:pt>
                <c:pt idx="42">
                  <c:v>5</c:v>
                </c:pt>
                <c:pt idx="43">
                  <c:v>6</c:v>
                </c:pt>
                <c:pt idx="44">
                  <c:v>6</c:v>
                </c:pt>
                <c:pt idx="45">
                  <c:v>4</c:v>
                </c:pt>
                <c:pt idx="46">
                  <c:v>3</c:v>
                </c:pt>
                <c:pt idx="47">
                  <c:v>5</c:v>
                </c:pt>
                <c:pt idx="48">
                  <c:v>7</c:v>
                </c:pt>
                <c:pt idx="49">
                  <c:v>7</c:v>
                </c:pt>
                <c:pt idx="50">
                  <c:v>5</c:v>
                </c:pt>
                <c:pt idx="51">
                  <c:v>4</c:v>
                </c:pt>
                <c:pt idx="52">
                  <c:v>5</c:v>
                </c:pt>
                <c:pt idx="53">
                  <c:v>5</c:v>
                </c:pt>
                <c:pt idx="54">
                  <c:v>7</c:v>
                </c:pt>
                <c:pt idx="55">
                  <c:v>5</c:v>
                </c:pt>
                <c:pt idx="56">
                  <c:v>5</c:v>
                </c:pt>
                <c:pt idx="57">
                  <c:v>7</c:v>
                </c:pt>
                <c:pt idx="58">
                  <c:v>5</c:v>
                </c:pt>
                <c:pt idx="59">
                  <c:v>7</c:v>
                </c:pt>
                <c:pt idx="60">
                  <c:v>6</c:v>
                </c:pt>
                <c:pt idx="61">
                  <c:v>4</c:v>
                </c:pt>
                <c:pt idx="62">
                  <c:v>6</c:v>
                </c:pt>
                <c:pt idx="63">
                  <c:v>5</c:v>
                </c:pt>
                <c:pt idx="64">
                  <c:v>3</c:v>
                </c:pt>
                <c:pt idx="65">
                  <c:v>1</c:v>
                </c:pt>
                <c:pt idx="66">
                  <c:v>4</c:v>
                </c:pt>
                <c:pt idx="67">
                  <c:v>6</c:v>
                </c:pt>
                <c:pt idx="68">
                  <c:v>5</c:v>
                </c:pt>
                <c:pt idx="69">
                  <c:v>4</c:v>
                </c:pt>
                <c:pt idx="70">
                  <c:v>5</c:v>
                </c:pt>
                <c:pt idx="71">
                  <c:v>8</c:v>
                </c:pt>
                <c:pt idx="72">
                  <c:v>4</c:v>
                </c:pt>
                <c:pt idx="73">
                  <c:v>8</c:v>
                </c:pt>
                <c:pt idx="74">
                  <c:v>5</c:v>
                </c:pt>
                <c:pt idx="75">
                  <c:v>3</c:v>
                </c:pt>
                <c:pt idx="76">
                  <c:v>4</c:v>
                </c:pt>
                <c:pt idx="77">
                  <c:v>4</c:v>
                </c:pt>
                <c:pt idx="78">
                  <c:v>8</c:v>
                </c:pt>
                <c:pt idx="79">
                  <c:v>7</c:v>
                </c:pt>
                <c:pt idx="80">
                  <c:v>5</c:v>
                </c:pt>
                <c:pt idx="81">
                  <c:v>3</c:v>
                </c:pt>
                <c:pt idx="82">
                  <c:v>5</c:v>
                </c:pt>
                <c:pt idx="83">
                  <c:v>3</c:v>
                </c:pt>
                <c:pt idx="84">
                  <c:v>5</c:v>
                </c:pt>
                <c:pt idx="85">
                  <c:v>7</c:v>
                </c:pt>
                <c:pt idx="86">
                  <c:v>3</c:v>
                </c:pt>
                <c:pt idx="87">
                  <c:v>4</c:v>
                </c:pt>
                <c:pt idx="88">
                  <c:v>2</c:v>
                </c:pt>
                <c:pt idx="89">
                  <c:v>5</c:v>
                </c:pt>
                <c:pt idx="90">
                  <c:v>5</c:v>
                </c:pt>
                <c:pt idx="91">
                  <c:v>7</c:v>
                </c:pt>
                <c:pt idx="92">
                  <c:v>3</c:v>
                </c:pt>
                <c:pt idx="93">
                  <c:v>5</c:v>
                </c:pt>
                <c:pt idx="94">
                  <c:v>5</c:v>
                </c:pt>
                <c:pt idx="95">
                  <c:v>6</c:v>
                </c:pt>
                <c:pt idx="96">
                  <c:v>6</c:v>
                </c:pt>
                <c:pt idx="97">
                  <c:v>4</c:v>
                </c:pt>
                <c:pt idx="98">
                  <c:v>6</c:v>
                </c:pt>
                <c:pt idx="99">
                  <c:v>4</c:v>
                </c:pt>
                <c:pt idx="100">
                  <c:v>4</c:v>
                </c:pt>
                <c:pt idx="101">
                  <c:v>2</c:v>
                </c:pt>
                <c:pt idx="102">
                  <c:v>5</c:v>
                </c:pt>
                <c:pt idx="103">
                  <c:v>5</c:v>
                </c:pt>
                <c:pt idx="104">
                  <c:v>3</c:v>
                </c:pt>
                <c:pt idx="105">
                  <c:v>3</c:v>
                </c:pt>
                <c:pt idx="106">
                  <c:v>5</c:v>
                </c:pt>
                <c:pt idx="107">
                  <c:v>1</c:v>
                </c:pt>
                <c:pt idx="108">
                  <c:v>7</c:v>
                </c:pt>
                <c:pt idx="109">
                  <c:v>5</c:v>
                </c:pt>
                <c:pt idx="110">
                  <c:v>5</c:v>
                </c:pt>
                <c:pt idx="111">
                  <c:v>1</c:v>
                </c:pt>
                <c:pt idx="112">
                  <c:v>6</c:v>
                </c:pt>
                <c:pt idx="113">
                  <c:v>3</c:v>
                </c:pt>
                <c:pt idx="114">
                  <c:v>3</c:v>
                </c:pt>
                <c:pt idx="115">
                  <c:v>7</c:v>
                </c:pt>
                <c:pt idx="116">
                  <c:v>6</c:v>
                </c:pt>
                <c:pt idx="117">
                  <c:v>5</c:v>
                </c:pt>
                <c:pt idx="118">
                  <c:v>5</c:v>
                </c:pt>
              </c:numCache>
            </c:numRef>
          </c:xVal>
          <c:yVal>
            <c:numRef>
              <c:f>順位氏名!$AU$3:$AU$121</c:f>
              <c:numCache>
                <c:formatCode>General</c:formatCode>
                <c:ptCount val="119"/>
                <c:pt idx="0">
                  <c:v>90</c:v>
                </c:pt>
                <c:pt idx="1">
                  <c:v>77</c:v>
                </c:pt>
                <c:pt idx="2">
                  <c:v>83</c:v>
                </c:pt>
                <c:pt idx="3">
                  <c:v>86</c:v>
                </c:pt>
                <c:pt idx="4">
                  <c:v>86</c:v>
                </c:pt>
                <c:pt idx="5">
                  <c:v>75</c:v>
                </c:pt>
                <c:pt idx="6">
                  <c:v>74</c:v>
                </c:pt>
                <c:pt idx="7">
                  <c:v>86</c:v>
                </c:pt>
                <c:pt idx="8">
                  <c:v>78</c:v>
                </c:pt>
                <c:pt idx="9">
                  <c:v>78</c:v>
                </c:pt>
                <c:pt idx="10">
                  <c:v>64</c:v>
                </c:pt>
                <c:pt idx="11">
                  <c:v>62</c:v>
                </c:pt>
                <c:pt idx="12">
                  <c:v>81</c:v>
                </c:pt>
                <c:pt idx="13">
                  <c:v>74</c:v>
                </c:pt>
                <c:pt idx="14">
                  <c:v>80</c:v>
                </c:pt>
                <c:pt idx="15">
                  <c:v>85</c:v>
                </c:pt>
                <c:pt idx="16">
                  <c:v>65</c:v>
                </c:pt>
                <c:pt idx="17">
                  <c:v>71</c:v>
                </c:pt>
                <c:pt idx="18">
                  <c:v>62</c:v>
                </c:pt>
                <c:pt idx="19">
                  <c:v>81</c:v>
                </c:pt>
                <c:pt idx="20">
                  <c:v>68</c:v>
                </c:pt>
                <c:pt idx="21">
                  <c:v>68</c:v>
                </c:pt>
                <c:pt idx="22">
                  <c:v>74</c:v>
                </c:pt>
                <c:pt idx="23">
                  <c:v>61</c:v>
                </c:pt>
                <c:pt idx="24">
                  <c:v>80</c:v>
                </c:pt>
                <c:pt idx="25">
                  <c:v>80</c:v>
                </c:pt>
                <c:pt idx="26">
                  <c:v>67</c:v>
                </c:pt>
                <c:pt idx="27">
                  <c:v>67</c:v>
                </c:pt>
                <c:pt idx="28">
                  <c:v>73</c:v>
                </c:pt>
                <c:pt idx="29">
                  <c:v>71</c:v>
                </c:pt>
                <c:pt idx="30">
                  <c:v>90</c:v>
                </c:pt>
                <c:pt idx="31">
                  <c:v>68</c:v>
                </c:pt>
                <c:pt idx="32">
                  <c:v>68</c:v>
                </c:pt>
                <c:pt idx="33">
                  <c:v>48</c:v>
                </c:pt>
                <c:pt idx="34">
                  <c:v>74</c:v>
                </c:pt>
                <c:pt idx="35">
                  <c:v>61</c:v>
                </c:pt>
                <c:pt idx="36">
                  <c:v>73</c:v>
                </c:pt>
                <c:pt idx="37">
                  <c:v>66</c:v>
                </c:pt>
                <c:pt idx="38">
                  <c:v>85</c:v>
                </c:pt>
                <c:pt idx="39">
                  <c:v>65</c:v>
                </c:pt>
                <c:pt idx="40">
                  <c:v>51</c:v>
                </c:pt>
                <c:pt idx="41">
                  <c:v>83</c:v>
                </c:pt>
                <c:pt idx="42">
                  <c:v>70</c:v>
                </c:pt>
                <c:pt idx="43">
                  <c:v>62</c:v>
                </c:pt>
                <c:pt idx="44">
                  <c:v>60</c:v>
                </c:pt>
                <c:pt idx="45">
                  <c:v>71</c:v>
                </c:pt>
                <c:pt idx="46">
                  <c:v>77</c:v>
                </c:pt>
                <c:pt idx="47">
                  <c:v>64</c:v>
                </c:pt>
                <c:pt idx="48">
                  <c:v>50</c:v>
                </c:pt>
                <c:pt idx="49">
                  <c:v>50</c:v>
                </c:pt>
                <c:pt idx="50">
                  <c:v>62</c:v>
                </c:pt>
                <c:pt idx="51">
                  <c:v>68</c:v>
                </c:pt>
                <c:pt idx="52">
                  <c:v>61</c:v>
                </c:pt>
                <c:pt idx="53">
                  <c:v>61</c:v>
                </c:pt>
                <c:pt idx="54">
                  <c:v>47</c:v>
                </c:pt>
                <c:pt idx="55">
                  <c:v>60</c:v>
                </c:pt>
                <c:pt idx="56">
                  <c:v>60</c:v>
                </c:pt>
                <c:pt idx="57">
                  <c:v>46</c:v>
                </c:pt>
                <c:pt idx="58">
                  <c:v>58</c:v>
                </c:pt>
                <c:pt idx="59">
                  <c:v>45</c:v>
                </c:pt>
                <c:pt idx="60">
                  <c:v>51</c:v>
                </c:pt>
                <c:pt idx="61">
                  <c:v>64</c:v>
                </c:pt>
                <c:pt idx="62">
                  <c:v>50</c:v>
                </c:pt>
                <c:pt idx="63">
                  <c:v>56</c:v>
                </c:pt>
                <c:pt idx="64">
                  <c:v>69</c:v>
                </c:pt>
                <c:pt idx="65">
                  <c:v>82</c:v>
                </c:pt>
                <c:pt idx="66">
                  <c:v>62</c:v>
                </c:pt>
                <c:pt idx="67">
                  <c:v>49</c:v>
                </c:pt>
                <c:pt idx="68">
                  <c:v>55</c:v>
                </c:pt>
                <c:pt idx="69">
                  <c:v>61</c:v>
                </c:pt>
                <c:pt idx="70">
                  <c:v>53</c:v>
                </c:pt>
                <c:pt idx="71">
                  <c:v>33</c:v>
                </c:pt>
                <c:pt idx="72">
                  <c:v>59</c:v>
                </c:pt>
                <c:pt idx="73">
                  <c:v>33</c:v>
                </c:pt>
                <c:pt idx="74">
                  <c:v>52</c:v>
                </c:pt>
                <c:pt idx="75">
                  <c:v>65</c:v>
                </c:pt>
                <c:pt idx="76">
                  <c:v>58</c:v>
                </c:pt>
                <c:pt idx="77">
                  <c:v>58</c:v>
                </c:pt>
                <c:pt idx="78">
                  <c:v>32</c:v>
                </c:pt>
                <c:pt idx="79">
                  <c:v>38</c:v>
                </c:pt>
                <c:pt idx="80">
                  <c:v>51</c:v>
                </c:pt>
                <c:pt idx="81">
                  <c:v>64</c:v>
                </c:pt>
                <c:pt idx="82">
                  <c:v>51</c:v>
                </c:pt>
                <c:pt idx="83">
                  <c:v>64</c:v>
                </c:pt>
                <c:pt idx="84">
                  <c:v>51</c:v>
                </c:pt>
                <c:pt idx="85">
                  <c:v>38</c:v>
                </c:pt>
                <c:pt idx="86">
                  <c:v>64</c:v>
                </c:pt>
                <c:pt idx="87">
                  <c:v>57</c:v>
                </c:pt>
                <c:pt idx="88">
                  <c:v>70</c:v>
                </c:pt>
                <c:pt idx="89">
                  <c:v>50</c:v>
                </c:pt>
                <c:pt idx="90">
                  <c:v>50</c:v>
                </c:pt>
                <c:pt idx="91">
                  <c:v>36</c:v>
                </c:pt>
                <c:pt idx="92">
                  <c:v>62</c:v>
                </c:pt>
                <c:pt idx="93">
                  <c:v>49</c:v>
                </c:pt>
                <c:pt idx="94">
                  <c:v>49</c:v>
                </c:pt>
                <c:pt idx="95">
                  <c:v>42</c:v>
                </c:pt>
                <c:pt idx="96">
                  <c:v>42</c:v>
                </c:pt>
                <c:pt idx="97">
                  <c:v>54</c:v>
                </c:pt>
                <c:pt idx="98">
                  <c:v>41</c:v>
                </c:pt>
                <c:pt idx="99">
                  <c:v>54</c:v>
                </c:pt>
                <c:pt idx="100">
                  <c:v>54</c:v>
                </c:pt>
                <c:pt idx="101">
                  <c:v>67</c:v>
                </c:pt>
                <c:pt idx="102">
                  <c:v>47</c:v>
                </c:pt>
                <c:pt idx="103">
                  <c:v>47</c:v>
                </c:pt>
                <c:pt idx="104">
                  <c:v>60</c:v>
                </c:pt>
                <c:pt idx="105">
                  <c:v>60</c:v>
                </c:pt>
                <c:pt idx="106">
                  <c:v>47</c:v>
                </c:pt>
                <c:pt idx="107">
                  <c:v>73</c:v>
                </c:pt>
                <c:pt idx="108">
                  <c:v>33</c:v>
                </c:pt>
                <c:pt idx="109">
                  <c:v>46</c:v>
                </c:pt>
                <c:pt idx="110">
                  <c:v>46</c:v>
                </c:pt>
                <c:pt idx="111">
                  <c:v>72</c:v>
                </c:pt>
                <c:pt idx="112">
                  <c:v>39</c:v>
                </c:pt>
                <c:pt idx="113">
                  <c:v>58</c:v>
                </c:pt>
                <c:pt idx="114">
                  <c:v>58</c:v>
                </c:pt>
                <c:pt idx="115">
                  <c:v>32</c:v>
                </c:pt>
                <c:pt idx="116">
                  <c:v>38</c:v>
                </c:pt>
                <c:pt idx="117">
                  <c:v>44</c:v>
                </c:pt>
                <c:pt idx="118">
                  <c:v>44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4EC-4B6B-A52D-2A169BBB8BF2}"/>
            </c:ext>
          </c:extLst>
        </c:ser>
        <c:ser>
          <c:idx val="2"/>
          <c:order val="1"/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noFill/>
              <a:ln w="9525">
                <a:solidFill>
                  <a:srgbClr val="00B050"/>
                </a:solidFill>
              </a:ln>
              <a:effectLst/>
            </c:spPr>
          </c:marker>
          <c:xVal>
            <c:numRef>
              <c:f>順位氏名!$AV$3:$AV$617</c:f>
              <c:numCache>
                <c:formatCode>General</c:formatCode>
                <c:ptCount val="615"/>
                <c:pt idx="0">
                  <c:v>3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7</c:v>
                </c:pt>
                <c:pt idx="9">
                  <c:v>3</c:v>
                </c:pt>
                <c:pt idx="10">
                  <c:v>5</c:v>
                </c:pt>
                <c:pt idx="11">
                  <c:v>3</c:v>
                </c:pt>
                <c:pt idx="12">
                  <c:v>4</c:v>
                </c:pt>
                <c:pt idx="13">
                  <c:v>5</c:v>
                </c:pt>
                <c:pt idx="14">
                  <c:v>3</c:v>
                </c:pt>
                <c:pt idx="15">
                  <c:v>7</c:v>
                </c:pt>
                <c:pt idx="16">
                  <c:v>5</c:v>
                </c:pt>
                <c:pt idx="17">
                  <c:v>4</c:v>
                </c:pt>
                <c:pt idx="18">
                  <c:v>1</c:v>
                </c:pt>
                <c:pt idx="19">
                  <c:v>3</c:v>
                </c:pt>
                <c:pt idx="20">
                  <c:v>3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6</c:v>
                </c:pt>
                <c:pt idx="25">
                  <c:v>6</c:v>
                </c:pt>
                <c:pt idx="26">
                  <c:v>6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5</c:v>
                </c:pt>
                <c:pt idx="31">
                  <c:v>4</c:v>
                </c:pt>
                <c:pt idx="32">
                  <c:v>4</c:v>
                </c:pt>
                <c:pt idx="33">
                  <c:v>4</c:v>
                </c:pt>
                <c:pt idx="34">
                  <c:v>6</c:v>
                </c:pt>
                <c:pt idx="35">
                  <c:v>3</c:v>
                </c:pt>
                <c:pt idx="36">
                  <c:v>5</c:v>
                </c:pt>
                <c:pt idx="37">
                  <c:v>3</c:v>
                </c:pt>
                <c:pt idx="38">
                  <c:v>5</c:v>
                </c:pt>
                <c:pt idx="39">
                  <c:v>7</c:v>
                </c:pt>
                <c:pt idx="40">
                  <c:v>5</c:v>
                </c:pt>
                <c:pt idx="41">
                  <c:v>4</c:v>
                </c:pt>
                <c:pt idx="42">
                  <c:v>4</c:v>
                </c:pt>
                <c:pt idx="43">
                  <c:v>4</c:v>
                </c:pt>
                <c:pt idx="44">
                  <c:v>5</c:v>
                </c:pt>
                <c:pt idx="45">
                  <c:v>7</c:v>
                </c:pt>
                <c:pt idx="46">
                  <c:v>4</c:v>
                </c:pt>
                <c:pt idx="47">
                  <c:v>4</c:v>
                </c:pt>
                <c:pt idx="48">
                  <c:v>4</c:v>
                </c:pt>
                <c:pt idx="49">
                  <c:v>5</c:v>
                </c:pt>
                <c:pt idx="50">
                  <c:v>3</c:v>
                </c:pt>
                <c:pt idx="51">
                  <c:v>3</c:v>
                </c:pt>
                <c:pt idx="52">
                  <c:v>3</c:v>
                </c:pt>
                <c:pt idx="53">
                  <c:v>7</c:v>
                </c:pt>
                <c:pt idx="54">
                  <c:v>7</c:v>
                </c:pt>
                <c:pt idx="55">
                  <c:v>2</c:v>
                </c:pt>
                <c:pt idx="56">
                  <c:v>6</c:v>
                </c:pt>
                <c:pt idx="57">
                  <c:v>5</c:v>
                </c:pt>
                <c:pt idx="58">
                  <c:v>5</c:v>
                </c:pt>
                <c:pt idx="59">
                  <c:v>5</c:v>
                </c:pt>
                <c:pt idx="60">
                  <c:v>3</c:v>
                </c:pt>
                <c:pt idx="61">
                  <c:v>4</c:v>
                </c:pt>
                <c:pt idx="62">
                  <c:v>5</c:v>
                </c:pt>
                <c:pt idx="63">
                  <c:v>3</c:v>
                </c:pt>
                <c:pt idx="64">
                  <c:v>5</c:v>
                </c:pt>
                <c:pt idx="65">
                  <c:v>4</c:v>
                </c:pt>
                <c:pt idx="66">
                  <c:v>5</c:v>
                </c:pt>
                <c:pt idx="67">
                  <c:v>5</c:v>
                </c:pt>
                <c:pt idx="68">
                  <c:v>1</c:v>
                </c:pt>
                <c:pt idx="69">
                  <c:v>3</c:v>
                </c:pt>
                <c:pt idx="70">
                  <c:v>4</c:v>
                </c:pt>
                <c:pt idx="71">
                  <c:v>4</c:v>
                </c:pt>
                <c:pt idx="72">
                  <c:v>3</c:v>
                </c:pt>
                <c:pt idx="73">
                  <c:v>3</c:v>
                </c:pt>
                <c:pt idx="74">
                  <c:v>3</c:v>
                </c:pt>
                <c:pt idx="75">
                  <c:v>5</c:v>
                </c:pt>
                <c:pt idx="76">
                  <c:v>3</c:v>
                </c:pt>
                <c:pt idx="77">
                  <c:v>3</c:v>
                </c:pt>
                <c:pt idx="78">
                  <c:v>3</c:v>
                </c:pt>
                <c:pt idx="79">
                  <c:v>3</c:v>
                </c:pt>
                <c:pt idx="80">
                  <c:v>5</c:v>
                </c:pt>
                <c:pt idx="81">
                  <c:v>2</c:v>
                </c:pt>
                <c:pt idx="82">
                  <c:v>6</c:v>
                </c:pt>
                <c:pt idx="83">
                  <c:v>5</c:v>
                </c:pt>
                <c:pt idx="84">
                  <c:v>5</c:v>
                </c:pt>
                <c:pt idx="85">
                  <c:v>3</c:v>
                </c:pt>
                <c:pt idx="86">
                  <c:v>5</c:v>
                </c:pt>
                <c:pt idx="87">
                  <c:v>3</c:v>
                </c:pt>
                <c:pt idx="88">
                  <c:v>5</c:v>
                </c:pt>
                <c:pt idx="89">
                  <c:v>7</c:v>
                </c:pt>
                <c:pt idx="90">
                  <c:v>5</c:v>
                </c:pt>
                <c:pt idx="91">
                  <c:v>2</c:v>
                </c:pt>
                <c:pt idx="92">
                  <c:v>2</c:v>
                </c:pt>
                <c:pt idx="93">
                  <c:v>3</c:v>
                </c:pt>
                <c:pt idx="94">
                  <c:v>1</c:v>
                </c:pt>
                <c:pt idx="95">
                  <c:v>5</c:v>
                </c:pt>
                <c:pt idx="96">
                  <c:v>5</c:v>
                </c:pt>
                <c:pt idx="97">
                  <c:v>5</c:v>
                </c:pt>
                <c:pt idx="98">
                  <c:v>5</c:v>
                </c:pt>
                <c:pt idx="99">
                  <c:v>4</c:v>
                </c:pt>
                <c:pt idx="100">
                  <c:v>3</c:v>
                </c:pt>
                <c:pt idx="101">
                  <c:v>3</c:v>
                </c:pt>
                <c:pt idx="102">
                  <c:v>5</c:v>
                </c:pt>
                <c:pt idx="103">
                  <c:v>3</c:v>
                </c:pt>
                <c:pt idx="104">
                  <c:v>3</c:v>
                </c:pt>
                <c:pt idx="105">
                  <c:v>5</c:v>
                </c:pt>
                <c:pt idx="106">
                  <c:v>3</c:v>
                </c:pt>
                <c:pt idx="107">
                  <c:v>4</c:v>
                </c:pt>
                <c:pt idx="108">
                  <c:v>2</c:v>
                </c:pt>
                <c:pt idx="109">
                  <c:v>4</c:v>
                </c:pt>
                <c:pt idx="110">
                  <c:v>3</c:v>
                </c:pt>
                <c:pt idx="111">
                  <c:v>3</c:v>
                </c:pt>
                <c:pt idx="112">
                  <c:v>3</c:v>
                </c:pt>
                <c:pt idx="113">
                  <c:v>3</c:v>
                </c:pt>
                <c:pt idx="114">
                  <c:v>3</c:v>
                </c:pt>
                <c:pt idx="115">
                  <c:v>3</c:v>
                </c:pt>
                <c:pt idx="116">
                  <c:v>3</c:v>
                </c:pt>
                <c:pt idx="117">
                  <c:v>1</c:v>
                </c:pt>
                <c:pt idx="118">
                  <c:v>3</c:v>
                </c:pt>
                <c:pt idx="119">
                  <c:v>3</c:v>
                </c:pt>
                <c:pt idx="120">
                  <c:v>4</c:v>
                </c:pt>
                <c:pt idx="121">
                  <c:v>4</c:v>
                </c:pt>
                <c:pt idx="122">
                  <c:v>3</c:v>
                </c:pt>
                <c:pt idx="123">
                  <c:v>1</c:v>
                </c:pt>
                <c:pt idx="124">
                  <c:v>3</c:v>
                </c:pt>
                <c:pt idx="125">
                  <c:v>3</c:v>
                </c:pt>
                <c:pt idx="126">
                  <c:v>3</c:v>
                </c:pt>
                <c:pt idx="127">
                  <c:v>1</c:v>
                </c:pt>
                <c:pt idx="128">
                  <c:v>3</c:v>
                </c:pt>
                <c:pt idx="129">
                  <c:v>4</c:v>
                </c:pt>
                <c:pt idx="130">
                  <c:v>4</c:v>
                </c:pt>
                <c:pt idx="131">
                  <c:v>6</c:v>
                </c:pt>
                <c:pt idx="132">
                  <c:v>4</c:v>
                </c:pt>
                <c:pt idx="133">
                  <c:v>3</c:v>
                </c:pt>
                <c:pt idx="134">
                  <c:v>3</c:v>
                </c:pt>
                <c:pt idx="135">
                  <c:v>3</c:v>
                </c:pt>
                <c:pt idx="136">
                  <c:v>3</c:v>
                </c:pt>
                <c:pt idx="137">
                  <c:v>3</c:v>
                </c:pt>
                <c:pt idx="138">
                  <c:v>5</c:v>
                </c:pt>
                <c:pt idx="139">
                  <c:v>5</c:v>
                </c:pt>
                <c:pt idx="140">
                  <c:v>5</c:v>
                </c:pt>
                <c:pt idx="141">
                  <c:v>3</c:v>
                </c:pt>
                <c:pt idx="142">
                  <c:v>3</c:v>
                </c:pt>
                <c:pt idx="143">
                  <c:v>5</c:v>
                </c:pt>
                <c:pt idx="144">
                  <c:v>3</c:v>
                </c:pt>
                <c:pt idx="145">
                  <c:v>3</c:v>
                </c:pt>
                <c:pt idx="146">
                  <c:v>5</c:v>
                </c:pt>
                <c:pt idx="147">
                  <c:v>4</c:v>
                </c:pt>
                <c:pt idx="148">
                  <c:v>2</c:v>
                </c:pt>
                <c:pt idx="149">
                  <c:v>5</c:v>
                </c:pt>
                <c:pt idx="150">
                  <c:v>3</c:v>
                </c:pt>
                <c:pt idx="151">
                  <c:v>3</c:v>
                </c:pt>
                <c:pt idx="152">
                  <c:v>3</c:v>
                </c:pt>
                <c:pt idx="153">
                  <c:v>3</c:v>
                </c:pt>
                <c:pt idx="154">
                  <c:v>1</c:v>
                </c:pt>
                <c:pt idx="155">
                  <c:v>3</c:v>
                </c:pt>
                <c:pt idx="156">
                  <c:v>4</c:v>
                </c:pt>
                <c:pt idx="157">
                  <c:v>6</c:v>
                </c:pt>
                <c:pt idx="158">
                  <c:v>3</c:v>
                </c:pt>
                <c:pt idx="159">
                  <c:v>3</c:v>
                </c:pt>
                <c:pt idx="160">
                  <c:v>3</c:v>
                </c:pt>
                <c:pt idx="161">
                  <c:v>3</c:v>
                </c:pt>
                <c:pt idx="162">
                  <c:v>3</c:v>
                </c:pt>
                <c:pt idx="163">
                  <c:v>3</c:v>
                </c:pt>
                <c:pt idx="164">
                  <c:v>3</c:v>
                </c:pt>
                <c:pt idx="165">
                  <c:v>3</c:v>
                </c:pt>
                <c:pt idx="166">
                  <c:v>3</c:v>
                </c:pt>
                <c:pt idx="167">
                  <c:v>3</c:v>
                </c:pt>
                <c:pt idx="168">
                  <c:v>3</c:v>
                </c:pt>
                <c:pt idx="169">
                  <c:v>3</c:v>
                </c:pt>
                <c:pt idx="170">
                  <c:v>4</c:v>
                </c:pt>
                <c:pt idx="171">
                  <c:v>4</c:v>
                </c:pt>
                <c:pt idx="172">
                  <c:v>2</c:v>
                </c:pt>
                <c:pt idx="173">
                  <c:v>2</c:v>
                </c:pt>
                <c:pt idx="174">
                  <c:v>3</c:v>
                </c:pt>
                <c:pt idx="175">
                  <c:v>3</c:v>
                </c:pt>
                <c:pt idx="176">
                  <c:v>3</c:v>
                </c:pt>
                <c:pt idx="177">
                  <c:v>1</c:v>
                </c:pt>
                <c:pt idx="178">
                  <c:v>3</c:v>
                </c:pt>
                <c:pt idx="179">
                  <c:v>3</c:v>
                </c:pt>
                <c:pt idx="180">
                  <c:v>3</c:v>
                </c:pt>
                <c:pt idx="181">
                  <c:v>3</c:v>
                </c:pt>
                <c:pt idx="182">
                  <c:v>5</c:v>
                </c:pt>
                <c:pt idx="183">
                  <c:v>4</c:v>
                </c:pt>
                <c:pt idx="184">
                  <c:v>3</c:v>
                </c:pt>
                <c:pt idx="185">
                  <c:v>3</c:v>
                </c:pt>
                <c:pt idx="186">
                  <c:v>3</c:v>
                </c:pt>
                <c:pt idx="187">
                  <c:v>3</c:v>
                </c:pt>
                <c:pt idx="188">
                  <c:v>3</c:v>
                </c:pt>
                <c:pt idx="189">
                  <c:v>1</c:v>
                </c:pt>
                <c:pt idx="190">
                  <c:v>1</c:v>
                </c:pt>
                <c:pt idx="191">
                  <c:v>5</c:v>
                </c:pt>
                <c:pt idx="192">
                  <c:v>3</c:v>
                </c:pt>
                <c:pt idx="193">
                  <c:v>3</c:v>
                </c:pt>
                <c:pt idx="194">
                  <c:v>3</c:v>
                </c:pt>
                <c:pt idx="195">
                  <c:v>3</c:v>
                </c:pt>
                <c:pt idx="196">
                  <c:v>3</c:v>
                </c:pt>
                <c:pt idx="197">
                  <c:v>2</c:v>
                </c:pt>
                <c:pt idx="198">
                  <c:v>4</c:v>
                </c:pt>
                <c:pt idx="199">
                  <c:v>4</c:v>
                </c:pt>
                <c:pt idx="200">
                  <c:v>4</c:v>
                </c:pt>
                <c:pt idx="201">
                  <c:v>3</c:v>
                </c:pt>
                <c:pt idx="202">
                  <c:v>3</c:v>
                </c:pt>
                <c:pt idx="203">
                  <c:v>3</c:v>
                </c:pt>
                <c:pt idx="204">
                  <c:v>3</c:v>
                </c:pt>
                <c:pt idx="205">
                  <c:v>3</c:v>
                </c:pt>
                <c:pt idx="206">
                  <c:v>3</c:v>
                </c:pt>
                <c:pt idx="207">
                  <c:v>3</c:v>
                </c:pt>
                <c:pt idx="208">
                  <c:v>3</c:v>
                </c:pt>
                <c:pt idx="209">
                  <c:v>3</c:v>
                </c:pt>
                <c:pt idx="210">
                  <c:v>3</c:v>
                </c:pt>
                <c:pt idx="211">
                  <c:v>1</c:v>
                </c:pt>
                <c:pt idx="212">
                  <c:v>1</c:v>
                </c:pt>
                <c:pt idx="213">
                  <c:v>2</c:v>
                </c:pt>
                <c:pt idx="214">
                  <c:v>4</c:v>
                </c:pt>
                <c:pt idx="215">
                  <c:v>4</c:v>
                </c:pt>
                <c:pt idx="216">
                  <c:v>3</c:v>
                </c:pt>
                <c:pt idx="217">
                  <c:v>3</c:v>
                </c:pt>
                <c:pt idx="218">
                  <c:v>3</c:v>
                </c:pt>
                <c:pt idx="219">
                  <c:v>3</c:v>
                </c:pt>
                <c:pt idx="220">
                  <c:v>3</c:v>
                </c:pt>
                <c:pt idx="221">
                  <c:v>3</c:v>
                </c:pt>
                <c:pt idx="222">
                  <c:v>5</c:v>
                </c:pt>
                <c:pt idx="223">
                  <c:v>5</c:v>
                </c:pt>
                <c:pt idx="224">
                  <c:v>3</c:v>
                </c:pt>
                <c:pt idx="225">
                  <c:v>3</c:v>
                </c:pt>
                <c:pt idx="226">
                  <c:v>4</c:v>
                </c:pt>
                <c:pt idx="227">
                  <c:v>4</c:v>
                </c:pt>
                <c:pt idx="228">
                  <c:v>2</c:v>
                </c:pt>
                <c:pt idx="229">
                  <c:v>4</c:v>
                </c:pt>
                <c:pt idx="230">
                  <c:v>4</c:v>
                </c:pt>
                <c:pt idx="231">
                  <c:v>3</c:v>
                </c:pt>
                <c:pt idx="232">
                  <c:v>3</c:v>
                </c:pt>
                <c:pt idx="233">
                  <c:v>3</c:v>
                </c:pt>
                <c:pt idx="234">
                  <c:v>3</c:v>
                </c:pt>
                <c:pt idx="235">
                  <c:v>3</c:v>
                </c:pt>
                <c:pt idx="236">
                  <c:v>3</c:v>
                </c:pt>
                <c:pt idx="237">
                  <c:v>3</c:v>
                </c:pt>
                <c:pt idx="238">
                  <c:v>1</c:v>
                </c:pt>
                <c:pt idx="239">
                  <c:v>1</c:v>
                </c:pt>
                <c:pt idx="240">
                  <c:v>3</c:v>
                </c:pt>
                <c:pt idx="241">
                  <c:v>3</c:v>
                </c:pt>
                <c:pt idx="242">
                  <c:v>3</c:v>
                </c:pt>
                <c:pt idx="243">
                  <c:v>3</c:v>
                </c:pt>
                <c:pt idx="244">
                  <c:v>3</c:v>
                </c:pt>
                <c:pt idx="245">
                  <c:v>5</c:v>
                </c:pt>
                <c:pt idx="246">
                  <c:v>4</c:v>
                </c:pt>
                <c:pt idx="247">
                  <c:v>4</c:v>
                </c:pt>
                <c:pt idx="248">
                  <c:v>3</c:v>
                </c:pt>
                <c:pt idx="249">
                  <c:v>3</c:v>
                </c:pt>
                <c:pt idx="250">
                  <c:v>3</c:v>
                </c:pt>
                <c:pt idx="251">
                  <c:v>3</c:v>
                </c:pt>
                <c:pt idx="252">
                  <c:v>3</c:v>
                </c:pt>
                <c:pt idx="253">
                  <c:v>3</c:v>
                </c:pt>
                <c:pt idx="254">
                  <c:v>3</c:v>
                </c:pt>
                <c:pt idx="255">
                  <c:v>3</c:v>
                </c:pt>
                <c:pt idx="256">
                  <c:v>1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4</c:v>
                </c:pt>
                <c:pt idx="262">
                  <c:v>2</c:v>
                </c:pt>
                <c:pt idx="263">
                  <c:v>3</c:v>
                </c:pt>
                <c:pt idx="264">
                  <c:v>3</c:v>
                </c:pt>
                <c:pt idx="265">
                  <c:v>3</c:v>
                </c:pt>
                <c:pt idx="266">
                  <c:v>3</c:v>
                </c:pt>
                <c:pt idx="267">
                  <c:v>3</c:v>
                </c:pt>
                <c:pt idx="268">
                  <c:v>3</c:v>
                </c:pt>
                <c:pt idx="269">
                  <c:v>3</c:v>
                </c:pt>
                <c:pt idx="270">
                  <c:v>3</c:v>
                </c:pt>
                <c:pt idx="271">
                  <c:v>3</c:v>
                </c:pt>
                <c:pt idx="272">
                  <c:v>3</c:v>
                </c:pt>
                <c:pt idx="273">
                  <c:v>3</c:v>
                </c:pt>
                <c:pt idx="274">
                  <c:v>3</c:v>
                </c:pt>
                <c:pt idx="275">
                  <c:v>3</c:v>
                </c:pt>
                <c:pt idx="276">
                  <c:v>3</c:v>
                </c:pt>
                <c:pt idx="277">
                  <c:v>2</c:v>
                </c:pt>
                <c:pt idx="278">
                  <c:v>4</c:v>
                </c:pt>
                <c:pt idx="279">
                  <c:v>2</c:v>
                </c:pt>
                <c:pt idx="280">
                  <c:v>4</c:v>
                </c:pt>
                <c:pt idx="281">
                  <c:v>2</c:v>
                </c:pt>
                <c:pt idx="282">
                  <c:v>4</c:v>
                </c:pt>
                <c:pt idx="283">
                  <c:v>4</c:v>
                </c:pt>
                <c:pt idx="284">
                  <c:v>2</c:v>
                </c:pt>
                <c:pt idx="285">
                  <c:v>3</c:v>
                </c:pt>
                <c:pt idx="286">
                  <c:v>3</c:v>
                </c:pt>
                <c:pt idx="287">
                  <c:v>3</c:v>
                </c:pt>
                <c:pt idx="288">
                  <c:v>3</c:v>
                </c:pt>
                <c:pt idx="289">
                  <c:v>3</c:v>
                </c:pt>
                <c:pt idx="290">
                  <c:v>3</c:v>
                </c:pt>
                <c:pt idx="291">
                  <c:v>3</c:v>
                </c:pt>
                <c:pt idx="292">
                  <c:v>3</c:v>
                </c:pt>
                <c:pt idx="293">
                  <c:v>3</c:v>
                </c:pt>
                <c:pt idx="294">
                  <c:v>1</c:v>
                </c:pt>
                <c:pt idx="295">
                  <c:v>1</c:v>
                </c:pt>
                <c:pt idx="296">
                  <c:v>3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5</c:v>
                </c:pt>
                <c:pt idx="301">
                  <c:v>5</c:v>
                </c:pt>
                <c:pt idx="302">
                  <c:v>2</c:v>
                </c:pt>
                <c:pt idx="303">
                  <c:v>3</c:v>
                </c:pt>
                <c:pt idx="304">
                  <c:v>3</c:v>
                </c:pt>
                <c:pt idx="305">
                  <c:v>3</c:v>
                </c:pt>
                <c:pt idx="306">
                  <c:v>3</c:v>
                </c:pt>
                <c:pt idx="307">
                  <c:v>3</c:v>
                </c:pt>
                <c:pt idx="308">
                  <c:v>3</c:v>
                </c:pt>
                <c:pt idx="309">
                  <c:v>3</c:v>
                </c:pt>
                <c:pt idx="310">
                  <c:v>3</c:v>
                </c:pt>
                <c:pt idx="311">
                  <c:v>3</c:v>
                </c:pt>
                <c:pt idx="312">
                  <c:v>3</c:v>
                </c:pt>
                <c:pt idx="313">
                  <c:v>3</c:v>
                </c:pt>
                <c:pt idx="314">
                  <c:v>1</c:v>
                </c:pt>
                <c:pt idx="315">
                  <c:v>3</c:v>
                </c:pt>
                <c:pt idx="316">
                  <c:v>2</c:v>
                </c:pt>
                <c:pt idx="317">
                  <c:v>4</c:v>
                </c:pt>
                <c:pt idx="318">
                  <c:v>2</c:v>
                </c:pt>
                <c:pt idx="319">
                  <c:v>4</c:v>
                </c:pt>
                <c:pt idx="320">
                  <c:v>4</c:v>
                </c:pt>
                <c:pt idx="321">
                  <c:v>3</c:v>
                </c:pt>
                <c:pt idx="322">
                  <c:v>3</c:v>
                </c:pt>
                <c:pt idx="323">
                  <c:v>3</c:v>
                </c:pt>
                <c:pt idx="324">
                  <c:v>3</c:v>
                </c:pt>
                <c:pt idx="325">
                  <c:v>3</c:v>
                </c:pt>
                <c:pt idx="326">
                  <c:v>3</c:v>
                </c:pt>
                <c:pt idx="327">
                  <c:v>3</c:v>
                </c:pt>
                <c:pt idx="328">
                  <c:v>3</c:v>
                </c:pt>
                <c:pt idx="329">
                  <c:v>3</c:v>
                </c:pt>
                <c:pt idx="330">
                  <c:v>3</c:v>
                </c:pt>
                <c:pt idx="331">
                  <c:v>3</c:v>
                </c:pt>
                <c:pt idx="332">
                  <c:v>1</c:v>
                </c:pt>
                <c:pt idx="333">
                  <c:v>2</c:v>
                </c:pt>
                <c:pt idx="334">
                  <c:v>4</c:v>
                </c:pt>
                <c:pt idx="335">
                  <c:v>2</c:v>
                </c:pt>
                <c:pt idx="336">
                  <c:v>4</c:v>
                </c:pt>
                <c:pt idx="337">
                  <c:v>2</c:v>
                </c:pt>
                <c:pt idx="338">
                  <c:v>2</c:v>
                </c:pt>
                <c:pt idx="339">
                  <c:v>3</c:v>
                </c:pt>
                <c:pt idx="340">
                  <c:v>3</c:v>
                </c:pt>
                <c:pt idx="341">
                  <c:v>3</c:v>
                </c:pt>
                <c:pt idx="342">
                  <c:v>3</c:v>
                </c:pt>
                <c:pt idx="343">
                  <c:v>4</c:v>
                </c:pt>
                <c:pt idx="344">
                  <c:v>2</c:v>
                </c:pt>
                <c:pt idx="345">
                  <c:v>3</c:v>
                </c:pt>
                <c:pt idx="346">
                  <c:v>1</c:v>
                </c:pt>
                <c:pt idx="347">
                  <c:v>3</c:v>
                </c:pt>
                <c:pt idx="348">
                  <c:v>1</c:v>
                </c:pt>
                <c:pt idx="349">
                  <c:v>3</c:v>
                </c:pt>
                <c:pt idx="350">
                  <c:v>3</c:v>
                </c:pt>
                <c:pt idx="351">
                  <c:v>3</c:v>
                </c:pt>
                <c:pt idx="352">
                  <c:v>3</c:v>
                </c:pt>
                <c:pt idx="353">
                  <c:v>3</c:v>
                </c:pt>
                <c:pt idx="354">
                  <c:v>3</c:v>
                </c:pt>
                <c:pt idx="355">
                  <c:v>3</c:v>
                </c:pt>
                <c:pt idx="356">
                  <c:v>3</c:v>
                </c:pt>
                <c:pt idx="357">
                  <c:v>3</c:v>
                </c:pt>
                <c:pt idx="358">
                  <c:v>3</c:v>
                </c:pt>
                <c:pt idx="359">
                  <c:v>3</c:v>
                </c:pt>
                <c:pt idx="360">
                  <c:v>3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3</c:v>
                </c:pt>
                <c:pt idx="367">
                  <c:v>3</c:v>
                </c:pt>
                <c:pt idx="368">
                  <c:v>3</c:v>
                </c:pt>
                <c:pt idx="369">
                  <c:v>3</c:v>
                </c:pt>
                <c:pt idx="370">
                  <c:v>3</c:v>
                </c:pt>
                <c:pt idx="371">
                  <c:v>3</c:v>
                </c:pt>
                <c:pt idx="372">
                  <c:v>3</c:v>
                </c:pt>
                <c:pt idx="373">
                  <c:v>3</c:v>
                </c:pt>
                <c:pt idx="374">
                  <c:v>3</c:v>
                </c:pt>
                <c:pt idx="375">
                  <c:v>3</c:v>
                </c:pt>
                <c:pt idx="376">
                  <c:v>1</c:v>
                </c:pt>
                <c:pt idx="377">
                  <c:v>3</c:v>
                </c:pt>
                <c:pt idx="378">
                  <c:v>3</c:v>
                </c:pt>
                <c:pt idx="379">
                  <c:v>2</c:v>
                </c:pt>
                <c:pt idx="380">
                  <c:v>2</c:v>
                </c:pt>
                <c:pt idx="381">
                  <c:v>4</c:v>
                </c:pt>
                <c:pt idx="382">
                  <c:v>2</c:v>
                </c:pt>
                <c:pt idx="383">
                  <c:v>2</c:v>
                </c:pt>
                <c:pt idx="384">
                  <c:v>1</c:v>
                </c:pt>
                <c:pt idx="385">
                  <c:v>1</c:v>
                </c:pt>
                <c:pt idx="386">
                  <c:v>3</c:v>
                </c:pt>
                <c:pt idx="387">
                  <c:v>5</c:v>
                </c:pt>
                <c:pt idx="388">
                  <c:v>1</c:v>
                </c:pt>
                <c:pt idx="389">
                  <c:v>1</c:v>
                </c:pt>
                <c:pt idx="390">
                  <c:v>2</c:v>
                </c:pt>
                <c:pt idx="391">
                  <c:v>2</c:v>
                </c:pt>
                <c:pt idx="392">
                  <c:v>3</c:v>
                </c:pt>
                <c:pt idx="393">
                  <c:v>3</c:v>
                </c:pt>
                <c:pt idx="394">
                  <c:v>3</c:v>
                </c:pt>
                <c:pt idx="395">
                  <c:v>3</c:v>
                </c:pt>
                <c:pt idx="396">
                  <c:v>4</c:v>
                </c:pt>
                <c:pt idx="397">
                  <c:v>2</c:v>
                </c:pt>
                <c:pt idx="398">
                  <c:v>2</c:v>
                </c:pt>
                <c:pt idx="399">
                  <c:v>2</c:v>
                </c:pt>
                <c:pt idx="400">
                  <c:v>3</c:v>
                </c:pt>
                <c:pt idx="401">
                  <c:v>3</c:v>
                </c:pt>
                <c:pt idx="402">
                  <c:v>3</c:v>
                </c:pt>
                <c:pt idx="403">
                  <c:v>1</c:v>
                </c:pt>
                <c:pt idx="404">
                  <c:v>3</c:v>
                </c:pt>
                <c:pt idx="405">
                  <c:v>3</c:v>
                </c:pt>
                <c:pt idx="406">
                  <c:v>1</c:v>
                </c:pt>
                <c:pt idx="407">
                  <c:v>3</c:v>
                </c:pt>
                <c:pt idx="408">
                  <c:v>1</c:v>
                </c:pt>
                <c:pt idx="409">
                  <c:v>3</c:v>
                </c:pt>
                <c:pt idx="410">
                  <c:v>3</c:v>
                </c:pt>
                <c:pt idx="411">
                  <c:v>3</c:v>
                </c:pt>
                <c:pt idx="412">
                  <c:v>2</c:v>
                </c:pt>
                <c:pt idx="413">
                  <c:v>4</c:v>
                </c:pt>
                <c:pt idx="414">
                  <c:v>2</c:v>
                </c:pt>
                <c:pt idx="415">
                  <c:v>2</c:v>
                </c:pt>
                <c:pt idx="416">
                  <c:v>2</c:v>
                </c:pt>
                <c:pt idx="417">
                  <c:v>2</c:v>
                </c:pt>
                <c:pt idx="418">
                  <c:v>2</c:v>
                </c:pt>
                <c:pt idx="419">
                  <c:v>2</c:v>
                </c:pt>
                <c:pt idx="420">
                  <c:v>4</c:v>
                </c:pt>
                <c:pt idx="421">
                  <c:v>2</c:v>
                </c:pt>
                <c:pt idx="422">
                  <c:v>2</c:v>
                </c:pt>
                <c:pt idx="423">
                  <c:v>3</c:v>
                </c:pt>
                <c:pt idx="424">
                  <c:v>3</c:v>
                </c:pt>
                <c:pt idx="425">
                  <c:v>3</c:v>
                </c:pt>
                <c:pt idx="426">
                  <c:v>3</c:v>
                </c:pt>
                <c:pt idx="427">
                  <c:v>3</c:v>
                </c:pt>
                <c:pt idx="428">
                  <c:v>1</c:v>
                </c:pt>
                <c:pt idx="429">
                  <c:v>1</c:v>
                </c:pt>
                <c:pt idx="430">
                  <c:v>3</c:v>
                </c:pt>
                <c:pt idx="431">
                  <c:v>3</c:v>
                </c:pt>
                <c:pt idx="432">
                  <c:v>2</c:v>
                </c:pt>
                <c:pt idx="433">
                  <c:v>2</c:v>
                </c:pt>
                <c:pt idx="434">
                  <c:v>2</c:v>
                </c:pt>
                <c:pt idx="435">
                  <c:v>2</c:v>
                </c:pt>
                <c:pt idx="436">
                  <c:v>2</c:v>
                </c:pt>
                <c:pt idx="437">
                  <c:v>3</c:v>
                </c:pt>
                <c:pt idx="438">
                  <c:v>3</c:v>
                </c:pt>
                <c:pt idx="439">
                  <c:v>3</c:v>
                </c:pt>
                <c:pt idx="440">
                  <c:v>3</c:v>
                </c:pt>
                <c:pt idx="441">
                  <c:v>3</c:v>
                </c:pt>
                <c:pt idx="442">
                  <c:v>1</c:v>
                </c:pt>
                <c:pt idx="443">
                  <c:v>2</c:v>
                </c:pt>
                <c:pt idx="444">
                  <c:v>2</c:v>
                </c:pt>
                <c:pt idx="445">
                  <c:v>2</c:v>
                </c:pt>
                <c:pt idx="446">
                  <c:v>2</c:v>
                </c:pt>
                <c:pt idx="447">
                  <c:v>3</c:v>
                </c:pt>
                <c:pt idx="448">
                  <c:v>1</c:v>
                </c:pt>
                <c:pt idx="449">
                  <c:v>3</c:v>
                </c:pt>
                <c:pt idx="450">
                  <c:v>3</c:v>
                </c:pt>
                <c:pt idx="451">
                  <c:v>3</c:v>
                </c:pt>
                <c:pt idx="452">
                  <c:v>3</c:v>
                </c:pt>
                <c:pt idx="453">
                  <c:v>3</c:v>
                </c:pt>
                <c:pt idx="454">
                  <c:v>3</c:v>
                </c:pt>
                <c:pt idx="455">
                  <c:v>3</c:v>
                </c:pt>
                <c:pt idx="456">
                  <c:v>3</c:v>
                </c:pt>
                <c:pt idx="457">
                  <c:v>3</c:v>
                </c:pt>
                <c:pt idx="458">
                  <c:v>2</c:v>
                </c:pt>
                <c:pt idx="459">
                  <c:v>2</c:v>
                </c:pt>
                <c:pt idx="460">
                  <c:v>2</c:v>
                </c:pt>
                <c:pt idx="461">
                  <c:v>2</c:v>
                </c:pt>
                <c:pt idx="462">
                  <c:v>4</c:v>
                </c:pt>
                <c:pt idx="463">
                  <c:v>4</c:v>
                </c:pt>
                <c:pt idx="464">
                  <c:v>2</c:v>
                </c:pt>
                <c:pt idx="465">
                  <c:v>2</c:v>
                </c:pt>
                <c:pt idx="466">
                  <c:v>1</c:v>
                </c:pt>
                <c:pt idx="467">
                  <c:v>1</c:v>
                </c:pt>
                <c:pt idx="468">
                  <c:v>1</c:v>
                </c:pt>
                <c:pt idx="469">
                  <c:v>3</c:v>
                </c:pt>
                <c:pt idx="470">
                  <c:v>3</c:v>
                </c:pt>
                <c:pt idx="471">
                  <c:v>3</c:v>
                </c:pt>
                <c:pt idx="472">
                  <c:v>3</c:v>
                </c:pt>
                <c:pt idx="473">
                  <c:v>3</c:v>
                </c:pt>
                <c:pt idx="474">
                  <c:v>3</c:v>
                </c:pt>
                <c:pt idx="475">
                  <c:v>3</c:v>
                </c:pt>
                <c:pt idx="476">
                  <c:v>3</c:v>
                </c:pt>
                <c:pt idx="477">
                  <c:v>1</c:v>
                </c:pt>
                <c:pt idx="478">
                  <c:v>1</c:v>
                </c:pt>
                <c:pt idx="479">
                  <c:v>1</c:v>
                </c:pt>
                <c:pt idx="480">
                  <c:v>2</c:v>
                </c:pt>
                <c:pt idx="481">
                  <c:v>2</c:v>
                </c:pt>
                <c:pt idx="482">
                  <c:v>2</c:v>
                </c:pt>
                <c:pt idx="483">
                  <c:v>1</c:v>
                </c:pt>
                <c:pt idx="484">
                  <c:v>1</c:v>
                </c:pt>
                <c:pt idx="485">
                  <c:v>1</c:v>
                </c:pt>
                <c:pt idx="486">
                  <c:v>1</c:v>
                </c:pt>
                <c:pt idx="487">
                  <c:v>3</c:v>
                </c:pt>
                <c:pt idx="488">
                  <c:v>1</c:v>
                </c:pt>
                <c:pt idx="489">
                  <c:v>1</c:v>
                </c:pt>
                <c:pt idx="490">
                  <c:v>4</c:v>
                </c:pt>
                <c:pt idx="491">
                  <c:v>2</c:v>
                </c:pt>
                <c:pt idx="492">
                  <c:v>2</c:v>
                </c:pt>
                <c:pt idx="493">
                  <c:v>2</c:v>
                </c:pt>
                <c:pt idx="494">
                  <c:v>1</c:v>
                </c:pt>
                <c:pt idx="495">
                  <c:v>1</c:v>
                </c:pt>
                <c:pt idx="496">
                  <c:v>1</c:v>
                </c:pt>
                <c:pt idx="497">
                  <c:v>1</c:v>
                </c:pt>
                <c:pt idx="498">
                  <c:v>1</c:v>
                </c:pt>
                <c:pt idx="499">
                  <c:v>3</c:v>
                </c:pt>
                <c:pt idx="500">
                  <c:v>3</c:v>
                </c:pt>
                <c:pt idx="501">
                  <c:v>1</c:v>
                </c:pt>
                <c:pt idx="502">
                  <c:v>2</c:v>
                </c:pt>
                <c:pt idx="503">
                  <c:v>2</c:v>
                </c:pt>
                <c:pt idx="504">
                  <c:v>2</c:v>
                </c:pt>
                <c:pt idx="505">
                  <c:v>2</c:v>
                </c:pt>
                <c:pt idx="506">
                  <c:v>2</c:v>
                </c:pt>
                <c:pt idx="507">
                  <c:v>2</c:v>
                </c:pt>
                <c:pt idx="508">
                  <c:v>2</c:v>
                </c:pt>
                <c:pt idx="509">
                  <c:v>2</c:v>
                </c:pt>
                <c:pt idx="510">
                  <c:v>3</c:v>
                </c:pt>
                <c:pt idx="511">
                  <c:v>1</c:v>
                </c:pt>
                <c:pt idx="512">
                  <c:v>1</c:v>
                </c:pt>
                <c:pt idx="513">
                  <c:v>3</c:v>
                </c:pt>
                <c:pt idx="514">
                  <c:v>3</c:v>
                </c:pt>
                <c:pt idx="515">
                  <c:v>3</c:v>
                </c:pt>
                <c:pt idx="516">
                  <c:v>3</c:v>
                </c:pt>
                <c:pt idx="517">
                  <c:v>1</c:v>
                </c:pt>
                <c:pt idx="518">
                  <c:v>2</c:v>
                </c:pt>
                <c:pt idx="519">
                  <c:v>2</c:v>
                </c:pt>
                <c:pt idx="520">
                  <c:v>2</c:v>
                </c:pt>
                <c:pt idx="521">
                  <c:v>2</c:v>
                </c:pt>
                <c:pt idx="522">
                  <c:v>2</c:v>
                </c:pt>
                <c:pt idx="523">
                  <c:v>1</c:v>
                </c:pt>
                <c:pt idx="524">
                  <c:v>1</c:v>
                </c:pt>
                <c:pt idx="525">
                  <c:v>3</c:v>
                </c:pt>
                <c:pt idx="526">
                  <c:v>1</c:v>
                </c:pt>
                <c:pt idx="527">
                  <c:v>1</c:v>
                </c:pt>
                <c:pt idx="528">
                  <c:v>1</c:v>
                </c:pt>
                <c:pt idx="529">
                  <c:v>1</c:v>
                </c:pt>
                <c:pt idx="530">
                  <c:v>3</c:v>
                </c:pt>
                <c:pt idx="531">
                  <c:v>3</c:v>
                </c:pt>
                <c:pt idx="532">
                  <c:v>3</c:v>
                </c:pt>
                <c:pt idx="533">
                  <c:v>1</c:v>
                </c:pt>
                <c:pt idx="534">
                  <c:v>1</c:v>
                </c:pt>
                <c:pt idx="535">
                  <c:v>1</c:v>
                </c:pt>
                <c:pt idx="536">
                  <c:v>2</c:v>
                </c:pt>
                <c:pt idx="537">
                  <c:v>2</c:v>
                </c:pt>
                <c:pt idx="538">
                  <c:v>2</c:v>
                </c:pt>
                <c:pt idx="539">
                  <c:v>2</c:v>
                </c:pt>
                <c:pt idx="540">
                  <c:v>1</c:v>
                </c:pt>
                <c:pt idx="541">
                  <c:v>1</c:v>
                </c:pt>
                <c:pt idx="542">
                  <c:v>1</c:v>
                </c:pt>
                <c:pt idx="543">
                  <c:v>1</c:v>
                </c:pt>
                <c:pt idx="544">
                  <c:v>1</c:v>
                </c:pt>
                <c:pt idx="545">
                  <c:v>3</c:v>
                </c:pt>
                <c:pt idx="546">
                  <c:v>3</c:v>
                </c:pt>
                <c:pt idx="547">
                  <c:v>3</c:v>
                </c:pt>
                <c:pt idx="548">
                  <c:v>1</c:v>
                </c:pt>
                <c:pt idx="549">
                  <c:v>1</c:v>
                </c:pt>
                <c:pt idx="550">
                  <c:v>2</c:v>
                </c:pt>
                <c:pt idx="551">
                  <c:v>2</c:v>
                </c:pt>
                <c:pt idx="552">
                  <c:v>2</c:v>
                </c:pt>
                <c:pt idx="553">
                  <c:v>2</c:v>
                </c:pt>
                <c:pt idx="554">
                  <c:v>1</c:v>
                </c:pt>
                <c:pt idx="555">
                  <c:v>1</c:v>
                </c:pt>
                <c:pt idx="556">
                  <c:v>1</c:v>
                </c:pt>
                <c:pt idx="557">
                  <c:v>1</c:v>
                </c:pt>
                <c:pt idx="558">
                  <c:v>3</c:v>
                </c:pt>
                <c:pt idx="559">
                  <c:v>1</c:v>
                </c:pt>
                <c:pt idx="560">
                  <c:v>1</c:v>
                </c:pt>
                <c:pt idx="561">
                  <c:v>1</c:v>
                </c:pt>
                <c:pt idx="562">
                  <c:v>3</c:v>
                </c:pt>
                <c:pt idx="563">
                  <c:v>1</c:v>
                </c:pt>
                <c:pt idx="564">
                  <c:v>2</c:v>
                </c:pt>
                <c:pt idx="565">
                  <c:v>1</c:v>
                </c:pt>
                <c:pt idx="566">
                  <c:v>1</c:v>
                </c:pt>
                <c:pt idx="567">
                  <c:v>1</c:v>
                </c:pt>
                <c:pt idx="568">
                  <c:v>1</c:v>
                </c:pt>
                <c:pt idx="569">
                  <c:v>1</c:v>
                </c:pt>
                <c:pt idx="570">
                  <c:v>2</c:v>
                </c:pt>
                <c:pt idx="571">
                  <c:v>2</c:v>
                </c:pt>
                <c:pt idx="572">
                  <c:v>1</c:v>
                </c:pt>
                <c:pt idx="573">
                  <c:v>1</c:v>
                </c:pt>
                <c:pt idx="574">
                  <c:v>1</c:v>
                </c:pt>
                <c:pt idx="575">
                  <c:v>1</c:v>
                </c:pt>
                <c:pt idx="576">
                  <c:v>1</c:v>
                </c:pt>
                <c:pt idx="577">
                  <c:v>1</c:v>
                </c:pt>
                <c:pt idx="578">
                  <c:v>2</c:v>
                </c:pt>
                <c:pt idx="579">
                  <c:v>2</c:v>
                </c:pt>
                <c:pt idx="580">
                  <c:v>1</c:v>
                </c:pt>
                <c:pt idx="581">
                  <c:v>1</c:v>
                </c:pt>
                <c:pt idx="582">
                  <c:v>1</c:v>
                </c:pt>
                <c:pt idx="583">
                  <c:v>1</c:v>
                </c:pt>
                <c:pt idx="584">
                  <c:v>3</c:v>
                </c:pt>
                <c:pt idx="585">
                  <c:v>1</c:v>
                </c:pt>
                <c:pt idx="586">
                  <c:v>1</c:v>
                </c:pt>
                <c:pt idx="587">
                  <c:v>1</c:v>
                </c:pt>
                <c:pt idx="588">
                  <c:v>1</c:v>
                </c:pt>
                <c:pt idx="589">
                  <c:v>2</c:v>
                </c:pt>
                <c:pt idx="590">
                  <c:v>1</c:v>
                </c:pt>
                <c:pt idx="591">
                  <c:v>1</c:v>
                </c:pt>
                <c:pt idx="592">
                  <c:v>1</c:v>
                </c:pt>
                <c:pt idx="593">
                  <c:v>1</c:v>
                </c:pt>
                <c:pt idx="594">
                  <c:v>1</c:v>
                </c:pt>
                <c:pt idx="595">
                  <c:v>1</c:v>
                </c:pt>
                <c:pt idx="596">
                  <c:v>1</c:v>
                </c:pt>
                <c:pt idx="597">
                  <c:v>1</c:v>
                </c:pt>
                <c:pt idx="598">
                  <c:v>1</c:v>
                </c:pt>
                <c:pt idx="599">
                  <c:v>1</c:v>
                </c:pt>
                <c:pt idx="600">
                  <c:v>1</c:v>
                </c:pt>
                <c:pt idx="601">
                  <c:v>2</c:v>
                </c:pt>
                <c:pt idx="602">
                  <c:v>1</c:v>
                </c:pt>
                <c:pt idx="603">
                  <c:v>1</c:v>
                </c:pt>
                <c:pt idx="604">
                  <c:v>1</c:v>
                </c:pt>
                <c:pt idx="605">
                  <c:v>1</c:v>
                </c:pt>
                <c:pt idx="606">
                  <c:v>1</c:v>
                </c:pt>
                <c:pt idx="607">
                  <c:v>1</c:v>
                </c:pt>
                <c:pt idx="608">
                  <c:v>1</c:v>
                </c:pt>
                <c:pt idx="609">
                  <c:v>1</c:v>
                </c:pt>
                <c:pt idx="610">
                  <c:v>1</c:v>
                </c:pt>
                <c:pt idx="611">
                  <c:v>1</c:v>
                </c:pt>
                <c:pt idx="612">
                  <c:v>1</c:v>
                </c:pt>
                <c:pt idx="613">
                  <c:v>1</c:v>
                </c:pt>
                <c:pt idx="614">
                  <c:v>1</c:v>
                </c:pt>
              </c:numCache>
            </c:numRef>
          </c:xVal>
          <c:yVal>
            <c:numRef>
              <c:f>順位氏名!$AW$3:$AW$617</c:f>
              <c:numCache>
                <c:formatCode>General</c:formatCode>
                <c:ptCount val="615"/>
                <c:pt idx="0">
                  <c:v>56</c:v>
                </c:pt>
                <c:pt idx="1">
                  <c:v>43</c:v>
                </c:pt>
                <c:pt idx="2">
                  <c:v>56</c:v>
                </c:pt>
                <c:pt idx="3">
                  <c:v>56</c:v>
                </c:pt>
                <c:pt idx="4">
                  <c:v>43</c:v>
                </c:pt>
                <c:pt idx="5">
                  <c:v>56</c:v>
                </c:pt>
                <c:pt idx="6">
                  <c:v>49</c:v>
                </c:pt>
                <c:pt idx="7">
                  <c:v>42</c:v>
                </c:pt>
                <c:pt idx="8">
                  <c:v>29</c:v>
                </c:pt>
                <c:pt idx="9">
                  <c:v>55</c:v>
                </c:pt>
                <c:pt idx="10">
                  <c:v>42</c:v>
                </c:pt>
                <c:pt idx="11">
                  <c:v>55</c:v>
                </c:pt>
                <c:pt idx="12">
                  <c:v>48</c:v>
                </c:pt>
                <c:pt idx="13">
                  <c:v>41</c:v>
                </c:pt>
                <c:pt idx="14">
                  <c:v>54</c:v>
                </c:pt>
                <c:pt idx="15">
                  <c:v>28</c:v>
                </c:pt>
                <c:pt idx="16">
                  <c:v>41</c:v>
                </c:pt>
                <c:pt idx="17">
                  <c:v>47</c:v>
                </c:pt>
                <c:pt idx="18">
                  <c:v>66</c:v>
                </c:pt>
                <c:pt idx="19">
                  <c:v>53</c:v>
                </c:pt>
                <c:pt idx="20">
                  <c:v>53</c:v>
                </c:pt>
                <c:pt idx="21">
                  <c:v>40</c:v>
                </c:pt>
                <c:pt idx="22">
                  <c:v>40</c:v>
                </c:pt>
                <c:pt idx="23">
                  <c:v>40</c:v>
                </c:pt>
                <c:pt idx="24">
                  <c:v>33</c:v>
                </c:pt>
                <c:pt idx="25">
                  <c:v>33</c:v>
                </c:pt>
                <c:pt idx="26">
                  <c:v>33</c:v>
                </c:pt>
                <c:pt idx="27">
                  <c:v>52</c:v>
                </c:pt>
                <c:pt idx="28">
                  <c:v>52</c:v>
                </c:pt>
                <c:pt idx="29">
                  <c:v>52</c:v>
                </c:pt>
                <c:pt idx="30">
                  <c:v>39</c:v>
                </c:pt>
                <c:pt idx="31">
                  <c:v>45</c:v>
                </c:pt>
                <c:pt idx="32">
                  <c:v>45</c:v>
                </c:pt>
                <c:pt idx="33">
                  <c:v>45</c:v>
                </c:pt>
                <c:pt idx="34">
                  <c:v>32</c:v>
                </c:pt>
                <c:pt idx="35">
                  <c:v>51</c:v>
                </c:pt>
                <c:pt idx="36">
                  <c:v>38</c:v>
                </c:pt>
                <c:pt idx="37">
                  <c:v>51</c:v>
                </c:pt>
                <c:pt idx="38">
                  <c:v>38</c:v>
                </c:pt>
                <c:pt idx="39">
                  <c:v>25</c:v>
                </c:pt>
                <c:pt idx="40">
                  <c:v>38</c:v>
                </c:pt>
                <c:pt idx="41">
                  <c:v>44</c:v>
                </c:pt>
                <c:pt idx="42">
                  <c:v>44</c:v>
                </c:pt>
                <c:pt idx="43">
                  <c:v>44</c:v>
                </c:pt>
                <c:pt idx="44">
                  <c:v>37</c:v>
                </c:pt>
                <c:pt idx="45">
                  <c:v>24</c:v>
                </c:pt>
                <c:pt idx="46">
                  <c:v>43</c:v>
                </c:pt>
                <c:pt idx="47">
                  <c:v>43</c:v>
                </c:pt>
                <c:pt idx="48">
                  <c:v>43</c:v>
                </c:pt>
                <c:pt idx="49">
                  <c:v>36</c:v>
                </c:pt>
                <c:pt idx="50">
                  <c:v>49</c:v>
                </c:pt>
                <c:pt idx="51">
                  <c:v>49</c:v>
                </c:pt>
                <c:pt idx="52">
                  <c:v>49</c:v>
                </c:pt>
                <c:pt idx="53">
                  <c:v>23</c:v>
                </c:pt>
                <c:pt idx="54">
                  <c:v>23</c:v>
                </c:pt>
                <c:pt idx="55">
                  <c:v>55</c:v>
                </c:pt>
                <c:pt idx="56">
                  <c:v>29</c:v>
                </c:pt>
                <c:pt idx="57">
                  <c:v>35</c:v>
                </c:pt>
                <c:pt idx="58">
                  <c:v>35</c:v>
                </c:pt>
                <c:pt idx="59">
                  <c:v>35</c:v>
                </c:pt>
                <c:pt idx="60">
                  <c:v>48</c:v>
                </c:pt>
                <c:pt idx="61">
                  <c:v>41</c:v>
                </c:pt>
                <c:pt idx="62">
                  <c:v>34</c:v>
                </c:pt>
                <c:pt idx="63">
                  <c:v>47</c:v>
                </c:pt>
                <c:pt idx="64">
                  <c:v>34</c:v>
                </c:pt>
                <c:pt idx="65">
                  <c:v>40</c:v>
                </c:pt>
                <c:pt idx="66">
                  <c:v>33</c:v>
                </c:pt>
                <c:pt idx="67">
                  <c:v>33</c:v>
                </c:pt>
                <c:pt idx="68">
                  <c:v>59</c:v>
                </c:pt>
                <c:pt idx="69">
                  <c:v>46</c:v>
                </c:pt>
                <c:pt idx="70">
                  <c:v>39</c:v>
                </c:pt>
                <c:pt idx="71">
                  <c:v>39</c:v>
                </c:pt>
                <c:pt idx="72">
                  <c:v>45</c:v>
                </c:pt>
                <c:pt idx="73">
                  <c:v>45</c:v>
                </c:pt>
                <c:pt idx="74">
                  <c:v>45</c:v>
                </c:pt>
                <c:pt idx="75">
                  <c:v>32</c:v>
                </c:pt>
                <c:pt idx="76">
                  <c:v>45</c:v>
                </c:pt>
                <c:pt idx="77">
                  <c:v>45</c:v>
                </c:pt>
                <c:pt idx="78">
                  <c:v>45</c:v>
                </c:pt>
                <c:pt idx="79">
                  <c:v>45</c:v>
                </c:pt>
                <c:pt idx="80">
                  <c:v>32</c:v>
                </c:pt>
                <c:pt idx="81">
                  <c:v>51</c:v>
                </c:pt>
                <c:pt idx="82">
                  <c:v>25</c:v>
                </c:pt>
                <c:pt idx="83">
                  <c:v>31</c:v>
                </c:pt>
                <c:pt idx="84">
                  <c:v>31</c:v>
                </c:pt>
                <c:pt idx="85">
                  <c:v>44</c:v>
                </c:pt>
                <c:pt idx="86">
                  <c:v>31</c:v>
                </c:pt>
                <c:pt idx="87">
                  <c:v>44</c:v>
                </c:pt>
                <c:pt idx="88">
                  <c:v>31</c:v>
                </c:pt>
                <c:pt idx="89">
                  <c:v>18</c:v>
                </c:pt>
                <c:pt idx="90">
                  <c:v>31</c:v>
                </c:pt>
                <c:pt idx="91">
                  <c:v>50</c:v>
                </c:pt>
                <c:pt idx="92">
                  <c:v>50</c:v>
                </c:pt>
                <c:pt idx="93">
                  <c:v>43</c:v>
                </c:pt>
                <c:pt idx="94">
                  <c:v>56</c:v>
                </c:pt>
                <c:pt idx="95">
                  <c:v>30</c:v>
                </c:pt>
                <c:pt idx="96">
                  <c:v>30</c:v>
                </c:pt>
                <c:pt idx="97">
                  <c:v>30</c:v>
                </c:pt>
                <c:pt idx="98">
                  <c:v>30</c:v>
                </c:pt>
                <c:pt idx="99">
                  <c:v>36</c:v>
                </c:pt>
                <c:pt idx="100">
                  <c:v>42</c:v>
                </c:pt>
                <c:pt idx="101">
                  <c:v>42</c:v>
                </c:pt>
                <c:pt idx="102">
                  <c:v>29</c:v>
                </c:pt>
                <c:pt idx="103">
                  <c:v>42</c:v>
                </c:pt>
                <c:pt idx="104">
                  <c:v>42</c:v>
                </c:pt>
                <c:pt idx="105">
                  <c:v>29</c:v>
                </c:pt>
                <c:pt idx="106">
                  <c:v>42</c:v>
                </c:pt>
                <c:pt idx="107">
                  <c:v>35</c:v>
                </c:pt>
                <c:pt idx="108">
                  <c:v>48</c:v>
                </c:pt>
                <c:pt idx="109">
                  <c:v>35</c:v>
                </c:pt>
                <c:pt idx="110">
                  <c:v>41</c:v>
                </c:pt>
                <c:pt idx="111">
                  <c:v>41</c:v>
                </c:pt>
                <c:pt idx="112">
                  <c:v>41</c:v>
                </c:pt>
                <c:pt idx="113">
                  <c:v>41</c:v>
                </c:pt>
                <c:pt idx="114">
                  <c:v>41</c:v>
                </c:pt>
                <c:pt idx="115">
                  <c:v>41</c:v>
                </c:pt>
                <c:pt idx="116">
                  <c:v>41</c:v>
                </c:pt>
                <c:pt idx="117">
                  <c:v>54</c:v>
                </c:pt>
                <c:pt idx="118">
                  <c:v>41</c:v>
                </c:pt>
                <c:pt idx="119">
                  <c:v>41</c:v>
                </c:pt>
                <c:pt idx="120">
                  <c:v>34</c:v>
                </c:pt>
                <c:pt idx="121">
                  <c:v>34</c:v>
                </c:pt>
                <c:pt idx="122">
                  <c:v>40</c:v>
                </c:pt>
                <c:pt idx="123">
                  <c:v>53</c:v>
                </c:pt>
                <c:pt idx="124">
                  <c:v>40</c:v>
                </c:pt>
                <c:pt idx="125">
                  <c:v>40</c:v>
                </c:pt>
                <c:pt idx="126">
                  <c:v>40</c:v>
                </c:pt>
                <c:pt idx="127">
                  <c:v>53</c:v>
                </c:pt>
                <c:pt idx="128">
                  <c:v>40</c:v>
                </c:pt>
                <c:pt idx="129">
                  <c:v>33</c:v>
                </c:pt>
                <c:pt idx="130">
                  <c:v>33</c:v>
                </c:pt>
                <c:pt idx="131">
                  <c:v>20</c:v>
                </c:pt>
                <c:pt idx="132">
                  <c:v>33</c:v>
                </c:pt>
                <c:pt idx="133">
                  <c:v>39</c:v>
                </c:pt>
                <c:pt idx="134">
                  <c:v>39</c:v>
                </c:pt>
                <c:pt idx="135">
                  <c:v>39</c:v>
                </c:pt>
                <c:pt idx="136">
                  <c:v>39</c:v>
                </c:pt>
                <c:pt idx="137">
                  <c:v>39</c:v>
                </c:pt>
                <c:pt idx="138">
                  <c:v>26</c:v>
                </c:pt>
                <c:pt idx="139">
                  <c:v>26</c:v>
                </c:pt>
                <c:pt idx="140">
                  <c:v>26</c:v>
                </c:pt>
                <c:pt idx="141">
                  <c:v>39</c:v>
                </c:pt>
                <c:pt idx="142">
                  <c:v>39</c:v>
                </c:pt>
                <c:pt idx="143">
                  <c:v>25</c:v>
                </c:pt>
                <c:pt idx="144">
                  <c:v>38</c:v>
                </c:pt>
                <c:pt idx="145">
                  <c:v>38</c:v>
                </c:pt>
                <c:pt idx="146">
                  <c:v>25</c:v>
                </c:pt>
                <c:pt idx="147">
                  <c:v>31</c:v>
                </c:pt>
                <c:pt idx="148">
                  <c:v>44</c:v>
                </c:pt>
                <c:pt idx="149">
                  <c:v>24</c:v>
                </c:pt>
                <c:pt idx="150">
                  <c:v>37</c:v>
                </c:pt>
                <c:pt idx="151">
                  <c:v>37</c:v>
                </c:pt>
                <c:pt idx="152">
                  <c:v>37</c:v>
                </c:pt>
                <c:pt idx="153">
                  <c:v>37</c:v>
                </c:pt>
                <c:pt idx="154">
                  <c:v>50</c:v>
                </c:pt>
                <c:pt idx="155">
                  <c:v>37</c:v>
                </c:pt>
                <c:pt idx="156">
                  <c:v>30</c:v>
                </c:pt>
                <c:pt idx="157">
                  <c:v>17</c:v>
                </c:pt>
                <c:pt idx="158">
                  <c:v>36</c:v>
                </c:pt>
                <c:pt idx="159">
                  <c:v>36</c:v>
                </c:pt>
                <c:pt idx="160">
                  <c:v>36</c:v>
                </c:pt>
                <c:pt idx="161">
                  <c:v>36</c:v>
                </c:pt>
                <c:pt idx="162">
                  <c:v>36</c:v>
                </c:pt>
                <c:pt idx="163">
                  <c:v>36</c:v>
                </c:pt>
                <c:pt idx="164">
                  <c:v>36</c:v>
                </c:pt>
                <c:pt idx="165">
                  <c:v>36</c:v>
                </c:pt>
                <c:pt idx="166">
                  <c:v>36</c:v>
                </c:pt>
                <c:pt idx="167">
                  <c:v>36</c:v>
                </c:pt>
                <c:pt idx="168">
                  <c:v>36</c:v>
                </c:pt>
                <c:pt idx="169">
                  <c:v>36</c:v>
                </c:pt>
                <c:pt idx="170">
                  <c:v>29</c:v>
                </c:pt>
                <c:pt idx="171">
                  <c:v>29</c:v>
                </c:pt>
                <c:pt idx="172">
                  <c:v>42</c:v>
                </c:pt>
                <c:pt idx="173">
                  <c:v>42</c:v>
                </c:pt>
                <c:pt idx="174">
                  <c:v>35</c:v>
                </c:pt>
                <c:pt idx="175">
                  <c:v>35</c:v>
                </c:pt>
                <c:pt idx="176">
                  <c:v>35</c:v>
                </c:pt>
                <c:pt idx="177">
                  <c:v>48</c:v>
                </c:pt>
                <c:pt idx="178">
                  <c:v>35</c:v>
                </c:pt>
                <c:pt idx="179">
                  <c:v>35</c:v>
                </c:pt>
                <c:pt idx="180">
                  <c:v>35</c:v>
                </c:pt>
                <c:pt idx="181">
                  <c:v>35</c:v>
                </c:pt>
                <c:pt idx="182">
                  <c:v>22</c:v>
                </c:pt>
                <c:pt idx="183">
                  <c:v>28</c:v>
                </c:pt>
                <c:pt idx="184">
                  <c:v>34</c:v>
                </c:pt>
                <c:pt idx="185">
                  <c:v>34</c:v>
                </c:pt>
                <c:pt idx="186">
                  <c:v>34</c:v>
                </c:pt>
                <c:pt idx="187">
                  <c:v>34</c:v>
                </c:pt>
                <c:pt idx="188">
                  <c:v>34</c:v>
                </c:pt>
                <c:pt idx="189">
                  <c:v>47</c:v>
                </c:pt>
                <c:pt idx="190">
                  <c:v>47</c:v>
                </c:pt>
                <c:pt idx="191">
                  <c:v>21</c:v>
                </c:pt>
                <c:pt idx="192">
                  <c:v>34</c:v>
                </c:pt>
                <c:pt idx="193">
                  <c:v>34</c:v>
                </c:pt>
                <c:pt idx="194">
                  <c:v>34</c:v>
                </c:pt>
                <c:pt idx="195">
                  <c:v>34</c:v>
                </c:pt>
                <c:pt idx="196">
                  <c:v>34</c:v>
                </c:pt>
                <c:pt idx="197">
                  <c:v>40</c:v>
                </c:pt>
                <c:pt idx="198">
                  <c:v>27</c:v>
                </c:pt>
                <c:pt idx="199">
                  <c:v>27</c:v>
                </c:pt>
                <c:pt idx="200">
                  <c:v>27</c:v>
                </c:pt>
                <c:pt idx="201">
                  <c:v>33</c:v>
                </c:pt>
                <c:pt idx="202">
                  <c:v>33</c:v>
                </c:pt>
                <c:pt idx="203">
                  <c:v>33</c:v>
                </c:pt>
                <c:pt idx="204">
                  <c:v>33</c:v>
                </c:pt>
                <c:pt idx="205">
                  <c:v>33</c:v>
                </c:pt>
                <c:pt idx="206">
                  <c:v>33</c:v>
                </c:pt>
                <c:pt idx="207">
                  <c:v>33</c:v>
                </c:pt>
                <c:pt idx="208">
                  <c:v>33</c:v>
                </c:pt>
                <c:pt idx="209">
                  <c:v>33</c:v>
                </c:pt>
                <c:pt idx="210">
                  <c:v>33</c:v>
                </c:pt>
                <c:pt idx="211">
                  <c:v>46</c:v>
                </c:pt>
                <c:pt idx="212">
                  <c:v>46</c:v>
                </c:pt>
                <c:pt idx="213">
                  <c:v>39</c:v>
                </c:pt>
                <c:pt idx="214">
                  <c:v>26</c:v>
                </c:pt>
                <c:pt idx="215">
                  <c:v>26</c:v>
                </c:pt>
                <c:pt idx="216">
                  <c:v>32</c:v>
                </c:pt>
                <c:pt idx="217">
                  <c:v>32</c:v>
                </c:pt>
                <c:pt idx="218">
                  <c:v>32</c:v>
                </c:pt>
                <c:pt idx="219">
                  <c:v>32</c:v>
                </c:pt>
                <c:pt idx="220">
                  <c:v>32</c:v>
                </c:pt>
                <c:pt idx="221">
                  <c:v>32</c:v>
                </c:pt>
                <c:pt idx="222">
                  <c:v>19</c:v>
                </c:pt>
                <c:pt idx="223">
                  <c:v>19</c:v>
                </c:pt>
                <c:pt idx="224">
                  <c:v>32</c:v>
                </c:pt>
                <c:pt idx="225">
                  <c:v>32</c:v>
                </c:pt>
                <c:pt idx="226">
                  <c:v>25</c:v>
                </c:pt>
                <c:pt idx="227">
                  <c:v>25</c:v>
                </c:pt>
                <c:pt idx="228">
                  <c:v>38</c:v>
                </c:pt>
                <c:pt idx="229">
                  <c:v>25</c:v>
                </c:pt>
                <c:pt idx="230">
                  <c:v>25</c:v>
                </c:pt>
                <c:pt idx="231">
                  <c:v>31</c:v>
                </c:pt>
                <c:pt idx="232">
                  <c:v>31</c:v>
                </c:pt>
                <c:pt idx="233">
                  <c:v>31</c:v>
                </c:pt>
                <c:pt idx="234">
                  <c:v>31</c:v>
                </c:pt>
                <c:pt idx="235">
                  <c:v>31</c:v>
                </c:pt>
                <c:pt idx="236">
                  <c:v>31</c:v>
                </c:pt>
                <c:pt idx="237">
                  <c:v>31</c:v>
                </c:pt>
                <c:pt idx="238">
                  <c:v>44</c:v>
                </c:pt>
                <c:pt idx="239">
                  <c:v>44</c:v>
                </c:pt>
                <c:pt idx="240">
                  <c:v>31</c:v>
                </c:pt>
                <c:pt idx="241">
                  <c:v>31</c:v>
                </c:pt>
                <c:pt idx="242">
                  <c:v>31</c:v>
                </c:pt>
                <c:pt idx="243">
                  <c:v>31</c:v>
                </c:pt>
                <c:pt idx="244">
                  <c:v>31</c:v>
                </c:pt>
                <c:pt idx="245">
                  <c:v>18</c:v>
                </c:pt>
                <c:pt idx="246">
                  <c:v>24</c:v>
                </c:pt>
                <c:pt idx="247">
                  <c:v>24</c:v>
                </c:pt>
                <c:pt idx="248">
                  <c:v>30</c:v>
                </c:pt>
                <c:pt idx="249">
                  <c:v>30</c:v>
                </c:pt>
                <c:pt idx="250">
                  <c:v>30</c:v>
                </c:pt>
                <c:pt idx="251">
                  <c:v>30</c:v>
                </c:pt>
                <c:pt idx="252">
                  <c:v>30</c:v>
                </c:pt>
                <c:pt idx="253">
                  <c:v>30</c:v>
                </c:pt>
                <c:pt idx="254">
                  <c:v>30</c:v>
                </c:pt>
                <c:pt idx="255">
                  <c:v>30</c:v>
                </c:pt>
                <c:pt idx="256">
                  <c:v>43</c:v>
                </c:pt>
                <c:pt idx="257">
                  <c:v>36</c:v>
                </c:pt>
                <c:pt idx="258">
                  <c:v>36</c:v>
                </c:pt>
                <c:pt idx="259">
                  <c:v>36</c:v>
                </c:pt>
                <c:pt idx="260">
                  <c:v>36</c:v>
                </c:pt>
                <c:pt idx="261">
                  <c:v>23</c:v>
                </c:pt>
                <c:pt idx="262">
                  <c:v>36</c:v>
                </c:pt>
                <c:pt idx="263">
                  <c:v>29</c:v>
                </c:pt>
                <c:pt idx="264">
                  <c:v>29</c:v>
                </c:pt>
                <c:pt idx="265">
                  <c:v>29</c:v>
                </c:pt>
                <c:pt idx="266">
                  <c:v>29</c:v>
                </c:pt>
                <c:pt idx="267">
                  <c:v>29</c:v>
                </c:pt>
                <c:pt idx="268">
                  <c:v>29</c:v>
                </c:pt>
                <c:pt idx="269">
                  <c:v>29</c:v>
                </c:pt>
                <c:pt idx="270">
                  <c:v>29</c:v>
                </c:pt>
                <c:pt idx="271">
                  <c:v>29</c:v>
                </c:pt>
                <c:pt idx="272">
                  <c:v>29</c:v>
                </c:pt>
                <c:pt idx="273">
                  <c:v>29</c:v>
                </c:pt>
                <c:pt idx="274">
                  <c:v>29</c:v>
                </c:pt>
                <c:pt idx="275">
                  <c:v>29</c:v>
                </c:pt>
                <c:pt idx="276">
                  <c:v>29</c:v>
                </c:pt>
                <c:pt idx="277">
                  <c:v>35</c:v>
                </c:pt>
                <c:pt idx="278">
                  <c:v>22</c:v>
                </c:pt>
                <c:pt idx="279">
                  <c:v>35</c:v>
                </c:pt>
                <c:pt idx="280">
                  <c:v>22</c:v>
                </c:pt>
                <c:pt idx="281">
                  <c:v>35</c:v>
                </c:pt>
                <c:pt idx="282">
                  <c:v>22</c:v>
                </c:pt>
                <c:pt idx="283">
                  <c:v>22</c:v>
                </c:pt>
                <c:pt idx="284">
                  <c:v>35</c:v>
                </c:pt>
                <c:pt idx="285">
                  <c:v>28</c:v>
                </c:pt>
                <c:pt idx="286">
                  <c:v>28</c:v>
                </c:pt>
                <c:pt idx="287">
                  <c:v>28</c:v>
                </c:pt>
                <c:pt idx="288">
                  <c:v>28</c:v>
                </c:pt>
                <c:pt idx="289">
                  <c:v>28</c:v>
                </c:pt>
                <c:pt idx="290">
                  <c:v>28</c:v>
                </c:pt>
                <c:pt idx="291">
                  <c:v>28</c:v>
                </c:pt>
                <c:pt idx="292">
                  <c:v>28</c:v>
                </c:pt>
                <c:pt idx="293">
                  <c:v>28</c:v>
                </c:pt>
                <c:pt idx="294">
                  <c:v>41</c:v>
                </c:pt>
                <c:pt idx="295">
                  <c:v>41</c:v>
                </c:pt>
                <c:pt idx="296">
                  <c:v>28</c:v>
                </c:pt>
                <c:pt idx="297">
                  <c:v>34</c:v>
                </c:pt>
                <c:pt idx="298">
                  <c:v>34</c:v>
                </c:pt>
                <c:pt idx="299">
                  <c:v>34</c:v>
                </c:pt>
                <c:pt idx="300">
                  <c:v>14</c:v>
                </c:pt>
                <c:pt idx="301">
                  <c:v>14</c:v>
                </c:pt>
                <c:pt idx="302">
                  <c:v>33</c:v>
                </c:pt>
                <c:pt idx="303">
                  <c:v>26</c:v>
                </c:pt>
                <c:pt idx="304">
                  <c:v>26</c:v>
                </c:pt>
                <c:pt idx="305">
                  <c:v>26</c:v>
                </c:pt>
                <c:pt idx="306">
                  <c:v>26</c:v>
                </c:pt>
                <c:pt idx="307">
                  <c:v>26</c:v>
                </c:pt>
                <c:pt idx="308">
                  <c:v>26</c:v>
                </c:pt>
                <c:pt idx="309">
                  <c:v>26</c:v>
                </c:pt>
                <c:pt idx="310">
                  <c:v>26</c:v>
                </c:pt>
                <c:pt idx="311">
                  <c:v>26</c:v>
                </c:pt>
                <c:pt idx="312">
                  <c:v>26</c:v>
                </c:pt>
                <c:pt idx="313">
                  <c:v>26</c:v>
                </c:pt>
                <c:pt idx="314">
                  <c:v>39</c:v>
                </c:pt>
                <c:pt idx="315">
                  <c:v>26</c:v>
                </c:pt>
                <c:pt idx="316">
                  <c:v>32</c:v>
                </c:pt>
                <c:pt idx="317">
                  <c:v>19</c:v>
                </c:pt>
                <c:pt idx="318">
                  <c:v>32</c:v>
                </c:pt>
                <c:pt idx="319">
                  <c:v>19</c:v>
                </c:pt>
                <c:pt idx="320">
                  <c:v>19</c:v>
                </c:pt>
                <c:pt idx="321">
                  <c:v>25</c:v>
                </c:pt>
                <c:pt idx="322">
                  <c:v>25</c:v>
                </c:pt>
                <c:pt idx="323">
                  <c:v>25</c:v>
                </c:pt>
                <c:pt idx="324">
                  <c:v>25</c:v>
                </c:pt>
                <c:pt idx="325">
                  <c:v>25</c:v>
                </c:pt>
                <c:pt idx="326">
                  <c:v>25</c:v>
                </c:pt>
                <c:pt idx="327">
                  <c:v>25</c:v>
                </c:pt>
                <c:pt idx="328">
                  <c:v>25</c:v>
                </c:pt>
                <c:pt idx="329">
                  <c:v>25</c:v>
                </c:pt>
                <c:pt idx="330">
                  <c:v>25</c:v>
                </c:pt>
                <c:pt idx="331">
                  <c:v>25</c:v>
                </c:pt>
                <c:pt idx="332">
                  <c:v>38</c:v>
                </c:pt>
                <c:pt idx="333">
                  <c:v>31</c:v>
                </c:pt>
                <c:pt idx="334">
                  <c:v>18</c:v>
                </c:pt>
                <c:pt idx="335">
                  <c:v>31</c:v>
                </c:pt>
                <c:pt idx="336">
                  <c:v>18</c:v>
                </c:pt>
                <c:pt idx="337">
                  <c:v>31</c:v>
                </c:pt>
                <c:pt idx="338">
                  <c:v>31</c:v>
                </c:pt>
                <c:pt idx="339">
                  <c:v>24</c:v>
                </c:pt>
                <c:pt idx="340">
                  <c:v>24</c:v>
                </c:pt>
                <c:pt idx="341">
                  <c:v>24</c:v>
                </c:pt>
                <c:pt idx="342">
                  <c:v>24</c:v>
                </c:pt>
                <c:pt idx="343">
                  <c:v>17</c:v>
                </c:pt>
                <c:pt idx="344">
                  <c:v>30</c:v>
                </c:pt>
                <c:pt idx="345">
                  <c:v>23</c:v>
                </c:pt>
                <c:pt idx="346">
                  <c:v>36</c:v>
                </c:pt>
                <c:pt idx="347">
                  <c:v>23</c:v>
                </c:pt>
                <c:pt idx="348">
                  <c:v>36</c:v>
                </c:pt>
                <c:pt idx="349">
                  <c:v>23</c:v>
                </c:pt>
                <c:pt idx="350">
                  <c:v>23</c:v>
                </c:pt>
                <c:pt idx="351">
                  <c:v>23</c:v>
                </c:pt>
                <c:pt idx="352">
                  <c:v>23</c:v>
                </c:pt>
                <c:pt idx="353">
                  <c:v>23</c:v>
                </c:pt>
                <c:pt idx="354">
                  <c:v>23</c:v>
                </c:pt>
                <c:pt idx="355">
                  <c:v>23</c:v>
                </c:pt>
                <c:pt idx="356">
                  <c:v>23</c:v>
                </c:pt>
                <c:pt idx="357">
                  <c:v>23</c:v>
                </c:pt>
                <c:pt idx="358">
                  <c:v>23</c:v>
                </c:pt>
                <c:pt idx="359">
                  <c:v>23</c:v>
                </c:pt>
                <c:pt idx="360">
                  <c:v>23</c:v>
                </c:pt>
                <c:pt idx="361">
                  <c:v>29</c:v>
                </c:pt>
                <c:pt idx="362">
                  <c:v>29</c:v>
                </c:pt>
                <c:pt idx="363">
                  <c:v>29</c:v>
                </c:pt>
                <c:pt idx="364">
                  <c:v>29</c:v>
                </c:pt>
                <c:pt idx="365">
                  <c:v>29</c:v>
                </c:pt>
                <c:pt idx="366">
                  <c:v>22</c:v>
                </c:pt>
                <c:pt idx="367">
                  <c:v>22</c:v>
                </c:pt>
                <c:pt idx="368">
                  <c:v>22</c:v>
                </c:pt>
                <c:pt idx="369">
                  <c:v>22</c:v>
                </c:pt>
                <c:pt idx="370">
                  <c:v>22</c:v>
                </c:pt>
                <c:pt idx="371">
                  <c:v>22</c:v>
                </c:pt>
                <c:pt idx="372">
                  <c:v>22</c:v>
                </c:pt>
                <c:pt idx="373">
                  <c:v>22</c:v>
                </c:pt>
                <c:pt idx="374">
                  <c:v>22</c:v>
                </c:pt>
                <c:pt idx="375">
                  <c:v>22</c:v>
                </c:pt>
                <c:pt idx="376">
                  <c:v>35</c:v>
                </c:pt>
                <c:pt idx="377">
                  <c:v>22</c:v>
                </c:pt>
                <c:pt idx="378">
                  <c:v>22</c:v>
                </c:pt>
                <c:pt idx="379">
                  <c:v>28</c:v>
                </c:pt>
                <c:pt idx="380">
                  <c:v>28</c:v>
                </c:pt>
                <c:pt idx="381">
                  <c:v>15</c:v>
                </c:pt>
                <c:pt idx="382">
                  <c:v>28</c:v>
                </c:pt>
                <c:pt idx="383">
                  <c:v>28</c:v>
                </c:pt>
                <c:pt idx="384">
                  <c:v>34</c:v>
                </c:pt>
                <c:pt idx="385">
                  <c:v>34</c:v>
                </c:pt>
                <c:pt idx="386">
                  <c:v>21</c:v>
                </c:pt>
                <c:pt idx="387">
                  <c:v>8</c:v>
                </c:pt>
                <c:pt idx="388">
                  <c:v>34</c:v>
                </c:pt>
                <c:pt idx="389">
                  <c:v>34</c:v>
                </c:pt>
                <c:pt idx="390">
                  <c:v>27</c:v>
                </c:pt>
                <c:pt idx="391">
                  <c:v>27</c:v>
                </c:pt>
                <c:pt idx="392">
                  <c:v>20</c:v>
                </c:pt>
                <c:pt idx="393">
                  <c:v>20</c:v>
                </c:pt>
                <c:pt idx="394">
                  <c:v>20</c:v>
                </c:pt>
                <c:pt idx="395">
                  <c:v>20</c:v>
                </c:pt>
                <c:pt idx="396">
                  <c:v>13</c:v>
                </c:pt>
                <c:pt idx="397">
                  <c:v>26</c:v>
                </c:pt>
                <c:pt idx="398">
                  <c:v>26</c:v>
                </c:pt>
                <c:pt idx="399">
                  <c:v>26</c:v>
                </c:pt>
                <c:pt idx="400">
                  <c:v>19</c:v>
                </c:pt>
                <c:pt idx="401">
                  <c:v>19</c:v>
                </c:pt>
                <c:pt idx="402">
                  <c:v>19</c:v>
                </c:pt>
                <c:pt idx="403">
                  <c:v>32</c:v>
                </c:pt>
                <c:pt idx="404">
                  <c:v>19</c:v>
                </c:pt>
                <c:pt idx="405">
                  <c:v>19</c:v>
                </c:pt>
                <c:pt idx="406">
                  <c:v>32</c:v>
                </c:pt>
                <c:pt idx="407">
                  <c:v>19</c:v>
                </c:pt>
                <c:pt idx="408">
                  <c:v>32</c:v>
                </c:pt>
                <c:pt idx="409">
                  <c:v>19</c:v>
                </c:pt>
                <c:pt idx="410">
                  <c:v>19</c:v>
                </c:pt>
                <c:pt idx="411">
                  <c:v>19</c:v>
                </c:pt>
                <c:pt idx="412">
                  <c:v>25</c:v>
                </c:pt>
                <c:pt idx="413">
                  <c:v>12</c:v>
                </c:pt>
                <c:pt idx="414">
                  <c:v>25</c:v>
                </c:pt>
                <c:pt idx="415">
                  <c:v>25</c:v>
                </c:pt>
                <c:pt idx="416">
                  <c:v>25</c:v>
                </c:pt>
                <c:pt idx="417">
                  <c:v>25</c:v>
                </c:pt>
                <c:pt idx="418">
                  <c:v>25</c:v>
                </c:pt>
                <c:pt idx="419">
                  <c:v>25</c:v>
                </c:pt>
                <c:pt idx="420">
                  <c:v>12</c:v>
                </c:pt>
                <c:pt idx="421">
                  <c:v>25</c:v>
                </c:pt>
                <c:pt idx="422">
                  <c:v>25</c:v>
                </c:pt>
                <c:pt idx="423">
                  <c:v>18</c:v>
                </c:pt>
                <c:pt idx="424">
                  <c:v>18</c:v>
                </c:pt>
                <c:pt idx="425">
                  <c:v>18</c:v>
                </c:pt>
                <c:pt idx="426">
                  <c:v>18</c:v>
                </c:pt>
                <c:pt idx="427">
                  <c:v>18</c:v>
                </c:pt>
                <c:pt idx="428">
                  <c:v>31</c:v>
                </c:pt>
                <c:pt idx="429">
                  <c:v>31</c:v>
                </c:pt>
                <c:pt idx="430">
                  <c:v>18</c:v>
                </c:pt>
                <c:pt idx="431">
                  <c:v>18</c:v>
                </c:pt>
                <c:pt idx="432">
                  <c:v>24</c:v>
                </c:pt>
                <c:pt idx="433">
                  <c:v>24</c:v>
                </c:pt>
                <c:pt idx="434">
                  <c:v>24</c:v>
                </c:pt>
                <c:pt idx="435">
                  <c:v>24</c:v>
                </c:pt>
                <c:pt idx="436">
                  <c:v>24</c:v>
                </c:pt>
                <c:pt idx="437">
                  <c:v>17</c:v>
                </c:pt>
                <c:pt idx="438">
                  <c:v>17</c:v>
                </c:pt>
                <c:pt idx="439">
                  <c:v>17</c:v>
                </c:pt>
                <c:pt idx="440">
                  <c:v>17</c:v>
                </c:pt>
                <c:pt idx="441">
                  <c:v>17</c:v>
                </c:pt>
                <c:pt idx="442">
                  <c:v>30</c:v>
                </c:pt>
                <c:pt idx="443">
                  <c:v>23</c:v>
                </c:pt>
                <c:pt idx="444">
                  <c:v>23</c:v>
                </c:pt>
                <c:pt idx="445">
                  <c:v>23</c:v>
                </c:pt>
                <c:pt idx="446">
                  <c:v>23</c:v>
                </c:pt>
                <c:pt idx="447">
                  <c:v>16</c:v>
                </c:pt>
                <c:pt idx="448">
                  <c:v>29</c:v>
                </c:pt>
                <c:pt idx="449">
                  <c:v>16</c:v>
                </c:pt>
                <c:pt idx="450">
                  <c:v>16</c:v>
                </c:pt>
                <c:pt idx="451">
                  <c:v>16</c:v>
                </c:pt>
                <c:pt idx="452">
                  <c:v>16</c:v>
                </c:pt>
                <c:pt idx="453">
                  <c:v>16</c:v>
                </c:pt>
                <c:pt idx="454">
                  <c:v>16</c:v>
                </c:pt>
                <c:pt idx="455">
                  <c:v>16</c:v>
                </c:pt>
                <c:pt idx="456">
                  <c:v>16</c:v>
                </c:pt>
                <c:pt idx="457">
                  <c:v>16</c:v>
                </c:pt>
                <c:pt idx="458">
                  <c:v>22</c:v>
                </c:pt>
                <c:pt idx="459">
                  <c:v>22</c:v>
                </c:pt>
                <c:pt idx="460">
                  <c:v>22</c:v>
                </c:pt>
                <c:pt idx="461">
                  <c:v>22</c:v>
                </c:pt>
                <c:pt idx="462">
                  <c:v>9</c:v>
                </c:pt>
                <c:pt idx="463">
                  <c:v>9</c:v>
                </c:pt>
                <c:pt idx="464">
                  <c:v>22</c:v>
                </c:pt>
                <c:pt idx="465">
                  <c:v>22</c:v>
                </c:pt>
                <c:pt idx="466">
                  <c:v>28</c:v>
                </c:pt>
                <c:pt idx="467">
                  <c:v>28</c:v>
                </c:pt>
                <c:pt idx="468">
                  <c:v>28</c:v>
                </c:pt>
                <c:pt idx="469">
                  <c:v>15</c:v>
                </c:pt>
                <c:pt idx="470">
                  <c:v>15</c:v>
                </c:pt>
                <c:pt idx="471">
                  <c:v>15</c:v>
                </c:pt>
                <c:pt idx="472">
                  <c:v>15</c:v>
                </c:pt>
                <c:pt idx="473">
                  <c:v>15</c:v>
                </c:pt>
                <c:pt idx="474">
                  <c:v>15</c:v>
                </c:pt>
                <c:pt idx="475">
                  <c:v>15</c:v>
                </c:pt>
                <c:pt idx="476">
                  <c:v>15</c:v>
                </c:pt>
                <c:pt idx="477">
                  <c:v>28</c:v>
                </c:pt>
                <c:pt idx="478">
                  <c:v>28</c:v>
                </c:pt>
                <c:pt idx="479">
                  <c:v>28</c:v>
                </c:pt>
                <c:pt idx="480">
                  <c:v>21</c:v>
                </c:pt>
                <c:pt idx="481">
                  <c:v>21</c:v>
                </c:pt>
                <c:pt idx="482">
                  <c:v>21</c:v>
                </c:pt>
                <c:pt idx="483">
                  <c:v>27</c:v>
                </c:pt>
                <c:pt idx="484">
                  <c:v>27</c:v>
                </c:pt>
                <c:pt idx="485">
                  <c:v>27</c:v>
                </c:pt>
                <c:pt idx="486">
                  <c:v>27</c:v>
                </c:pt>
                <c:pt idx="487">
                  <c:v>14</c:v>
                </c:pt>
                <c:pt idx="488">
                  <c:v>27</c:v>
                </c:pt>
                <c:pt idx="489">
                  <c:v>27</c:v>
                </c:pt>
                <c:pt idx="490">
                  <c:v>7</c:v>
                </c:pt>
                <c:pt idx="491">
                  <c:v>20</c:v>
                </c:pt>
                <c:pt idx="492">
                  <c:v>20</c:v>
                </c:pt>
                <c:pt idx="493">
                  <c:v>20</c:v>
                </c:pt>
                <c:pt idx="494">
                  <c:v>26</c:v>
                </c:pt>
                <c:pt idx="495">
                  <c:v>26</c:v>
                </c:pt>
                <c:pt idx="496">
                  <c:v>26</c:v>
                </c:pt>
                <c:pt idx="497">
                  <c:v>26</c:v>
                </c:pt>
                <c:pt idx="498">
                  <c:v>26</c:v>
                </c:pt>
                <c:pt idx="499">
                  <c:v>13</c:v>
                </c:pt>
                <c:pt idx="500">
                  <c:v>13</c:v>
                </c:pt>
                <c:pt idx="501">
                  <c:v>26</c:v>
                </c:pt>
                <c:pt idx="502">
                  <c:v>19</c:v>
                </c:pt>
                <c:pt idx="503">
                  <c:v>19</c:v>
                </c:pt>
                <c:pt idx="504">
                  <c:v>19</c:v>
                </c:pt>
                <c:pt idx="505">
                  <c:v>19</c:v>
                </c:pt>
                <c:pt idx="506">
                  <c:v>19</c:v>
                </c:pt>
                <c:pt idx="507">
                  <c:v>19</c:v>
                </c:pt>
                <c:pt idx="508">
                  <c:v>19</c:v>
                </c:pt>
                <c:pt idx="509">
                  <c:v>19</c:v>
                </c:pt>
                <c:pt idx="510">
                  <c:v>12</c:v>
                </c:pt>
                <c:pt idx="511">
                  <c:v>25</c:v>
                </c:pt>
                <c:pt idx="512">
                  <c:v>25</c:v>
                </c:pt>
                <c:pt idx="513">
                  <c:v>12</c:v>
                </c:pt>
                <c:pt idx="514">
                  <c:v>12</c:v>
                </c:pt>
                <c:pt idx="515">
                  <c:v>12</c:v>
                </c:pt>
                <c:pt idx="516">
                  <c:v>12</c:v>
                </c:pt>
                <c:pt idx="517">
                  <c:v>25</c:v>
                </c:pt>
                <c:pt idx="518">
                  <c:v>18</c:v>
                </c:pt>
                <c:pt idx="519">
                  <c:v>18</c:v>
                </c:pt>
                <c:pt idx="520">
                  <c:v>18</c:v>
                </c:pt>
                <c:pt idx="521">
                  <c:v>18</c:v>
                </c:pt>
                <c:pt idx="522">
                  <c:v>18</c:v>
                </c:pt>
                <c:pt idx="523">
                  <c:v>24</c:v>
                </c:pt>
                <c:pt idx="524">
                  <c:v>24</c:v>
                </c:pt>
                <c:pt idx="525">
                  <c:v>11</c:v>
                </c:pt>
                <c:pt idx="526">
                  <c:v>24</c:v>
                </c:pt>
                <c:pt idx="527">
                  <c:v>23</c:v>
                </c:pt>
                <c:pt idx="528">
                  <c:v>23</c:v>
                </c:pt>
                <c:pt idx="529">
                  <c:v>23</c:v>
                </c:pt>
                <c:pt idx="530">
                  <c:v>10</c:v>
                </c:pt>
                <c:pt idx="531">
                  <c:v>10</c:v>
                </c:pt>
                <c:pt idx="532">
                  <c:v>10</c:v>
                </c:pt>
                <c:pt idx="533">
                  <c:v>23</c:v>
                </c:pt>
                <c:pt idx="534">
                  <c:v>23</c:v>
                </c:pt>
                <c:pt idx="535">
                  <c:v>23</c:v>
                </c:pt>
                <c:pt idx="536">
                  <c:v>16</c:v>
                </c:pt>
                <c:pt idx="537">
                  <c:v>16</c:v>
                </c:pt>
                <c:pt idx="538">
                  <c:v>16</c:v>
                </c:pt>
                <c:pt idx="539">
                  <c:v>16</c:v>
                </c:pt>
                <c:pt idx="540">
                  <c:v>22</c:v>
                </c:pt>
                <c:pt idx="541">
                  <c:v>22</c:v>
                </c:pt>
                <c:pt idx="542">
                  <c:v>22</c:v>
                </c:pt>
                <c:pt idx="543">
                  <c:v>22</c:v>
                </c:pt>
                <c:pt idx="544">
                  <c:v>22</c:v>
                </c:pt>
                <c:pt idx="545">
                  <c:v>9</c:v>
                </c:pt>
                <c:pt idx="546">
                  <c:v>9</c:v>
                </c:pt>
                <c:pt idx="547">
                  <c:v>9</c:v>
                </c:pt>
                <c:pt idx="548">
                  <c:v>22</c:v>
                </c:pt>
                <c:pt idx="549">
                  <c:v>22</c:v>
                </c:pt>
                <c:pt idx="550">
                  <c:v>15</c:v>
                </c:pt>
                <c:pt idx="551">
                  <c:v>15</c:v>
                </c:pt>
                <c:pt idx="552">
                  <c:v>15</c:v>
                </c:pt>
                <c:pt idx="553">
                  <c:v>15</c:v>
                </c:pt>
                <c:pt idx="554">
                  <c:v>21</c:v>
                </c:pt>
                <c:pt idx="555">
                  <c:v>21</c:v>
                </c:pt>
                <c:pt idx="556">
                  <c:v>21</c:v>
                </c:pt>
                <c:pt idx="557">
                  <c:v>21</c:v>
                </c:pt>
                <c:pt idx="558">
                  <c:v>8</c:v>
                </c:pt>
                <c:pt idx="559">
                  <c:v>20</c:v>
                </c:pt>
                <c:pt idx="560">
                  <c:v>20</c:v>
                </c:pt>
                <c:pt idx="561">
                  <c:v>20</c:v>
                </c:pt>
                <c:pt idx="562">
                  <c:v>7</c:v>
                </c:pt>
                <c:pt idx="563">
                  <c:v>20</c:v>
                </c:pt>
                <c:pt idx="564">
                  <c:v>13</c:v>
                </c:pt>
                <c:pt idx="565">
                  <c:v>19</c:v>
                </c:pt>
                <c:pt idx="566">
                  <c:v>19</c:v>
                </c:pt>
                <c:pt idx="567">
                  <c:v>19</c:v>
                </c:pt>
                <c:pt idx="568">
                  <c:v>19</c:v>
                </c:pt>
                <c:pt idx="569">
                  <c:v>19</c:v>
                </c:pt>
                <c:pt idx="570">
                  <c:v>12</c:v>
                </c:pt>
                <c:pt idx="571">
                  <c:v>12</c:v>
                </c:pt>
                <c:pt idx="572">
                  <c:v>18</c:v>
                </c:pt>
                <c:pt idx="573">
                  <c:v>18</c:v>
                </c:pt>
                <c:pt idx="574">
                  <c:v>17</c:v>
                </c:pt>
                <c:pt idx="575">
                  <c:v>17</c:v>
                </c:pt>
                <c:pt idx="576">
                  <c:v>17</c:v>
                </c:pt>
                <c:pt idx="577">
                  <c:v>17</c:v>
                </c:pt>
                <c:pt idx="578">
                  <c:v>10</c:v>
                </c:pt>
                <c:pt idx="579">
                  <c:v>10</c:v>
                </c:pt>
                <c:pt idx="580">
                  <c:v>16</c:v>
                </c:pt>
                <c:pt idx="581">
                  <c:v>16</c:v>
                </c:pt>
                <c:pt idx="582">
                  <c:v>16</c:v>
                </c:pt>
                <c:pt idx="583">
                  <c:v>16</c:v>
                </c:pt>
                <c:pt idx="584">
                  <c:v>3</c:v>
                </c:pt>
                <c:pt idx="585">
                  <c:v>16</c:v>
                </c:pt>
                <c:pt idx="586">
                  <c:v>16</c:v>
                </c:pt>
                <c:pt idx="587">
                  <c:v>16</c:v>
                </c:pt>
                <c:pt idx="588">
                  <c:v>16</c:v>
                </c:pt>
                <c:pt idx="589">
                  <c:v>9</c:v>
                </c:pt>
                <c:pt idx="590">
                  <c:v>15</c:v>
                </c:pt>
                <c:pt idx="591">
                  <c:v>15</c:v>
                </c:pt>
                <c:pt idx="592">
                  <c:v>15</c:v>
                </c:pt>
                <c:pt idx="593">
                  <c:v>15</c:v>
                </c:pt>
                <c:pt idx="594">
                  <c:v>15</c:v>
                </c:pt>
                <c:pt idx="595">
                  <c:v>14</c:v>
                </c:pt>
                <c:pt idx="596">
                  <c:v>13</c:v>
                </c:pt>
                <c:pt idx="597">
                  <c:v>13</c:v>
                </c:pt>
                <c:pt idx="598">
                  <c:v>13</c:v>
                </c:pt>
                <c:pt idx="599">
                  <c:v>13</c:v>
                </c:pt>
                <c:pt idx="600">
                  <c:v>13</c:v>
                </c:pt>
                <c:pt idx="601">
                  <c:v>6</c:v>
                </c:pt>
                <c:pt idx="602">
                  <c:v>12</c:v>
                </c:pt>
                <c:pt idx="603">
                  <c:v>12</c:v>
                </c:pt>
                <c:pt idx="604">
                  <c:v>12</c:v>
                </c:pt>
                <c:pt idx="605">
                  <c:v>12</c:v>
                </c:pt>
                <c:pt idx="606">
                  <c:v>12</c:v>
                </c:pt>
                <c:pt idx="607">
                  <c:v>10</c:v>
                </c:pt>
                <c:pt idx="608">
                  <c:v>10</c:v>
                </c:pt>
                <c:pt idx="609">
                  <c:v>10</c:v>
                </c:pt>
                <c:pt idx="610">
                  <c:v>9</c:v>
                </c:pt>
                <c:pt idx="611">
                  <c:v>9</c:v>
                </c:pt>
                <c:pt idx="612">
                  <c:v>9</c:v>
                </c:pt>
                <c:pt idx="613">
                  <c:v>7</c:v>
                </c:pt>
                <c:pt idx="614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4EC-4B6B-A52D-2A169BBB8B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6830720"/>
        <c:axId val="206823232"/>
      </c:scatterChart>
      <c:valAx>
        <c:axId val="206830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6823232"/>
        <c:crosses val="autoZero"/>
        <c:crossBetween val="midCat"/>
      </c:valAx>
      <c:valAx>
        <c:axId val="206823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6830720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0.09582</cdr:x>
      <cdr:y>0.0502</cdr:y>
    </cdr:from>
    <cdr:to>
      <cdr:x>0.26675</cdr:x>
      <cdr:y>0.11473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439932" y="191651"/>
          <a:ext cx="784711" cy="2463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ja-JP" sz="1400" i="1" dirty="0">
              <a:latin typeface="Times New Roman" panose="02020603050405020304" pitchFamily="18" charset="0"/>
              <a:cs typeface="Times New Roman" panose="02020603050405020304" pitchFamily="18" charset="0"/>
            </a:rPr>
            <a:t>k </a:t>
          </a:r>
          <a:r>
            <a:rPr lang="en-US" altLang="ja-JP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= 6.5</a:t>
          </a:r>
          <a:endParaRPr lang="ja-JP" alt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0.82687</cdr:x>
      <cdr:y>0.11575</cdr:y>
    </cdr:from>
    <cdr:to>
      <cdr:x>0.99779</cdr:x>
      <cdr:y>0.17284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3810313" y="441273"/>
          <a:ext cx="787615" cy="217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i="0" dirty="0">
              <a:latin typeface="Times New Roman" panose="02020603050405020304" pitchFamily="18" charset="0"/>
              <a:cs typeface="Times New Roman" panose="02020603050405020304" pitchFamily="18" charset="0"/>
            </a:rPr>
            <a:t>119</a:t>
          </a:r>
          <a:r>
            <a:rPr lang="ja-JP" altLang="en-US" sz="1400" i="0" dirty="0">
              <a:latin typeface="Times New Roman" panose="02020603050405020304" pitchFamily="18" charset="0"/>
              <a:cs typeface="Times New Roman" panose="02020603050405020304" pitchFamily="18" charset="0"/>
            </a:rPr>
            <a:t>名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195C4-3CB3-4BDC-8583-FEC5A44567CD}" type="datetimeFigureOut">
              <a:rPr kumimoji="1" lang="ja-JP" altLang="en-US" smtClean="0"/>
              <a:t>2020/8/15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EE1FE-DBD9-4C1F-ADC1-34AA77087C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410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EE1FE-DBD9-4C1F-ADC1-34AA77087C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756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1686-44D4-4754-9A6D-EDA109F5E9A6}" type="datetimeFigureOut">
              <a:rPr kumimoji="1" lang="ja-JP" altLang="en-US" smtClean="0"/>
              <a:t>2020/8/15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8941-4CB6-4323-AEA2-AF56AC3CB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98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1686-44D4-4754-9A6D-EDA109F5E9A6}" type="datetimeFigureOut">
              <a:rPr kumimoji="1" lang="ja-JP" altLang="en-US" smtClean="0"/>
              <a:t>2020/8/15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8941-4CB6-4323-AEA2-AF56AC3CB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34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1686-44D4-4754-9A6D-EDA109F5E9A6}" type="datetimeFigureOut">
              <a:rPr kumimoji="1" lang="ja-JP" altLang="en-US" smtClean="0"/>
              <a:t>2020/8/15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8941-4CB6-4323-AEA2-AF56AC3CB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99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1686-44D4-4754-9A6D-EDA109F5E9A6}" type="datetimeFigureOut">
              <a:rPr kumimoji="1" lang="ja-JP" altLang="en-US" smtClean="0"/>
              <a:t>2020/8/15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8941-4CB6-4323-AEA2-AF56AC3CB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113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1686-44D4-4754-9A6D-EDA109F5E9A6}" type="datetimeFigureOut">
              <a:rPr kumimoji="1" lang="ja-JP" altLang="en-US" smtClean="0"/>
              <a:t>2020/8/15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8941-4CB6-4323-AEA2-AF56AC3CB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57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1686-44D4-4754-9A6D-EDA109F5E9A6}" type="datetimeFigureOut">
              <a:rPr kumimoji="1" lang="ja-JP" altLang="en-US" smtClean="0"/>
              <a:t>2020/8/15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8941-4CB6-4323-AEA2-AF56AC3CB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26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1686-44D4-4754-9A6D-EDA109F5E9A6}" type="datetimeFigureOut">
              <a:rPr kumimoji="1" lang="ja-JP" altLang="en-US" smtClean="0"/>
              <a:t>2020/8/15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8941-4CB6-4323-AEA2-AF56AC3CB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32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1686-44D4-4754-9A6D-EDA109F5E9A6}" type="datetimeFigureOut">
              <a:rPr kumimoji="1" lang="ja-JP" altLang="en-US" smtClean="0"/>
              <a:t>2020/8/15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8941-4CB6-4323-AEA2-AF56AC3CB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88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1686-44D4-4754-9A6D-EDA109F5E9A6}" type="datetimeFigureOut">
              <a:rPr kumimoji="1" lang="ja-JP" altLang="en-US" smtClean="0"/>
              <a:t>2020/8/15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8941-4CB6-4323-AEA2-AF56AC3CB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78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1686-44D4-4754-9A6D-EDA109F5E9A6}" type="datetimeFigureOut">
              <a:rPr kumimoji="1" lang="ja-JP" altLang="en-US" smtClean="0"/>
              <a:t>2020/8/15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8941-4CB6-4323-AEA2-AF56AC3CB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016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1686-44D4-4754-9A6D-EDA109F5E9A6}" type="datetimeFigureOut">
              <a:rPr kumimoji="1" lang="ja-JP" altLang="en-US" smtClean="0"/>
              <a:t>2020/8/15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8941-4CB6-4323-AEA2-AF56AC3CB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78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B1686-44D4-4754-9A6D-EDA109F5E9A6}" type="datetimeFigureOut">
              <a:rPr kumimoji="1" lang="ja-JP" altLang="en-US" smtClean="0"/>
              <a:t>2020/8/15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F8941-4CB6-4323-AEA2-AF56AC3CB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66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386595" y="2792622"/>
            <a:ext cx="1010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734</a:t>
            </a:r>
            <a:r>
              <a:rPr kumimoji="1" lang="ja-JP" altLang="en-US" dirty="0" smtClean="0"/>
              <a:t>名</a:t>
            </a:r>
            <a:endParaRPr kumimoji="1" lang="ja-JP" altLang="en-US" dirty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3"/>
          <a:srcRect b="7353"/>
          <a:stretch/>
        </p:blipFill>
        <p:spPr>
          <a:xfrm rot="16200000">
            <a:off x="213138" y="3026084"/>
            <a:ext cx="3504513" cy="237744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4"/>
          <a:srcRect r="1408" b="-707"/>
          <a:stretch/>
        </p:blipFill>
        <p:spPr>
          <a:xfrm>
            <a:off x="3154114" y="360920"/>
            <a:ext cx="4201725" cy="1925079"/>
          </a:xfrm>
          <a:prstGeom prst="rect">
            <a:avLst/>
          </a:prstGeom>
        </p:spPr>
      </p:pic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2140634"/>
              </p:ext>
            </p:extLst>
          </p:nvPr>
        </p:nvGraphicFramePr>
        <p:xfrm>
          <a:off x="3067973" y="2133706"/>
          <a:ext cx="4608089" cy="3812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正方形/長方形 2"/>
          <p:cNvSpPr/>
          <p:nvPr/>
        </p:nvSpPr>
        <p:spPr>
          <a:xfrm rot="16200000">
            <a:off x="2563707" y="3921547"/>
            <a:ext cx="20313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600" dirty="0" smtClean="0">
                <a:solidFill>
                  <a:prstClr val="black"/>
                </a:solidFill>
              </a:rPr>
              <a:t>理論コンテスト成績</a:t>
            </a:r>
            <a:endParaRPr lang="ja-JP" altLang="en-US" sz="1600" dirty="0"/>
          </a:p>
        </p:txBody>
      </p:sp>
      <p:sp>
        <p:nvSpPr>
          <p:cNvPr id="4" name="正方形/長方形 3"/>
          <p:cNvSpPr/>
          <p:nvPr/>
        </p:nvSpPr>
        <p:spPr>
          <a:xfrm>
            <a:off x="4327159" y="5920088"/>
            <a:ext cx="22365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600" dirty="0"/>
              <a:t>実験課題レポート成績</a:t>
            </a:r>
            <a:endParaRPr lang="ja-JP" altLang="en-US" sz="1600" dirty="0"/>
          </a:p>
        </p:txBody>
      </p:sp>
      <p:sp>
        <p:nvSpPr>
          <p:cNvPr id="5" name="正方形/長方形 4"/>
          <p:cNvSpPr/>
          <p:nvPr/>
        </p:nvSpPr>
        <p:spPr>
          <a:xfrm>
            <a:off x="6864035" y="4214804"/>
            <a:ext cx="133882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dirty="0" smtClean="0">
                <a:latin typeface="+mn-ea"/>
              </a:rPr>
              <a:t>赤丸：</a:t>
            </a:r>
            <a:endParaRPr kumimoji="1" lang="en-US" altLang="ja-JP" dirty="0" smtClean="0">
              <a:latin typeface="+mn-ea"/>
            </a:endParaRPr>
          </a:p>
          <a:p>
            <a:r>
              <a:rPr kumimoji="1" lang="ja-JP" altLang="en-US" dirty="0" smtClean="0">
                <a:latin typeface="+mn-ea"/>
              </a:rPr>
              <a:t>第２チャレ</a:t>
            </a:r>
            <a:endParaRPr kumimoji="1" lang="en-US" altLang="ja-JP" dirty="0" smtClean="0">
              <a:latin typeface="+mn-ea"/>
            </a:endParaRPr>
          </a:p>
          <a:p>
            <a:r>
              <a:rPr kumimoji="1" lang="ja-JP" altLang="en-US" dirty="0" smtClean="0">
                <a:latin typeface="+mn-ea"/>
              </a:rPr>
              <a:t>ンジ進出者</a:t>
            </a:r>
            <a:endParaRPr lang="ja-JP" altLang="en-US" dirty="0"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 rot="16200000">
            <a:off x="430113" y="3111938"/>
            <a:ext cx="16209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600" dirty="0" smtClean="0">
                <a:solidFill>
                  <a:prstClr val="black"/>
                </a:solidFill>
              </a:rPr>
              <a:t>理論コンテスト</a:t>
            </a:r>
            <a:endParaRPr kumimoji="1" lang="en-US" altLang="ja-JP" sz="1600" dirty="0" smtClean="0">
              <a:solidFill>
                <a:prstClr val="black"/>
              </a:solidFill>
            </a:endParaRPr>
          </a:p>
          <a:p>
            <a:r>
              <a:rPr kumimoji="1" lang="ja-JP" altLang="en-US" sz="1600" dirty="0" smtClean="0">
                <a:solidFill>
                  <a:prstClr val="black"/>
                </a:solidFill>
              </a:rPr>
              <a:t>成績分布</a:t>
            </a:r>
            <a:endParaRPr lang="ja-JP" altLang="en-US" sz="1600" dirty="0"/>
          </a:p>
        </p:txBody>
      </p:sp>
      <p:sp>
        <p:nvSpPr>
          <p:cNvPr id="15" name="正方形/長方形 14"/>
          <p:cNvSpPr/>
          <p:nvPr/>
        </p:nvSpPr>
        <p:spPr>
          <a:xfrm>
            <a:off x="5119329" y="442258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600" dirty="0"/>
              <a:t>実験課題</a:t>
            </a:r>
            <a:r>
              <a:rPr kumimoji="1" lang="ja-JP" altLang="en-US" sz="1600" dirty="0" smtClean="0"/>
              <a:t>レポート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成績分布</a:t>
            </a:r>
            <a:endParaRPr lang="ja-JP" altLang="en-US" sz="1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7630" y="5269295"/>
            <a:ext cx="2617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平均点：</a:t>
            </a:r>
            <a:r>
              <a:rPr kumimoji="1" lang="en-US" altLang="ja-JP" dirty="0" smtClean="0"/>
              <a:t>33.4</a:t>
            </a:r>
            <a:r>
              <a:rPr kumimoji="1" lang="ja-JP" altLang="en-US" dirty="0" smtClean="0"/>
              <a:t>点</a:t>
            </a:r>
            <a:endParaRPr kumimoji="1" lang="en-US" altLang="ja-JP" dirty="0" smtClean="0"/>
          </a:p>
        </p:txBody>
      </p:sp>
      <p:sp>
        <p:nvSpPr>
          <p:cNvPr id="17" name="下矢印 16"/>
          <p:cNvSpPr/>
          <p:nvPr/>
        </p:nvSpPr>
        <p:spPr>
          <a:xfrm rot="16200000">
            <a:off x="713246" y="4297065"/>
            <a:ext cx="346779" cy="4931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07235" y="529092"/>
            <a:ext cx="223651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600" dirty="0" smtClean="0"/>
              <a:t>物理チャレンジ</a:t>
            </a:r>
            <a:r>
              <a:rPr kumimoji="1" lang="en-US" altLang="ja-JP" sz="1600" dirty="0" smtClean="0"/>
              <a:t>2020</a:t>
            </a:r>
          </a:p>
          <a:p>
            <a:r>
              <a:rPr kumimoji="1" lang="ja-JP" altLang="en-US" sz="1600" dirty="0" smtClean="0"/>
              <a:t>第１チャレンジ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理論・実験コンテスト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成績分布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81403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1293</TotalTime>
  <Words>46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>IIYAMA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 makoto</dc:creator>
  <cp:lastModifiedBy>長谷川 修司</cp:lastModifiedBy>
  <cp:revision>77</cp:revision>
  <dcterms:created xsi:type="dcterms:W3CDTF">2020-07-21T03:02:02Z</dcterms:created>
  <dcterms:modified xsi:type="dcterms:W3CDTF">2020-08-15T14:27:37Z</dcterms:modified>
</cp:coreProperties>
</file>