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71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E52BE-8CE7-4F17-920C-E34E11132BDA}" type="datetimeFigureOut">
              <a:rPr kumimoji="1" lang="ja-JP" altLang="en-US" smtClean="0"/>
              <a:t>2020/9/21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CE6C-061E-4CCE-BCE7-F646E3645C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7849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E52BE-8CE7-4F17-920C-E34E11132BDA}" type="datetimeFigureOut">
              <a:rPr kumimoji="1" lang="ja-JP" altLang="en-US" smtClean="0"/>
              <a:t>2020/9/21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CE6C-061E-4CCE-BCE7-F646E3645C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30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E52BE-8CE7-4F17-920C-E34E11132BDA}" type="datetimeFigureOut">
              <a:rPr kumimoji="1" lang="ja-JP" altLang="en-US" smtClean="0"/>
              <a:t>2020/9/21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CE6C-061E-4CCE-BCE7-F646E3645C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908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E52BE-8CE7-4F17-920C-E34E11132BDA}" type="datetimeFigureOut">
              <a:rPr kumimoji="1" lang="ja-JP" altLang="en-US" smtClean="0"/>
              <a:t>2020/9/21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CE6C-061E-4CCE-BCE7-F646E3645C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696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E52BE-8CE7-4F17-920C-E34E11132BDA}" type="datetimeFigureOut">
              <a:rPr kumimoji="1" lang="ja-JP" altLang="en-US" smtClean="0"/>
              <a:t>2020/9/21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CE6C-061E-4CCE-BCE7-F646E3645C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083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E52BE-8CE7-4F17-920C-E34E11132BDA}" type="datetimeFigureOut">
              <a:rPr kumimoji="1" lang="ja-JP" altLang="en-US" smtClean="0"/>
              <a:t>2020/9/21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CE6C-061E-4CCE-BCE7-F646E3645C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8448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E52BE-8CE7-4F17-920C-E34E11132BDA}" type="datetimeFigureOut">
              <a:rPr kumimoji="1" lang="ja-JP" altLang="en-US" smtClean="0"/>
              <a:t>2020/9/21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CE6C-061E-4CCE-BCE7-F646E3645C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4656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E52BE-8CE7-4F17-920C-E34E11132BDA}" type="datetimeFigureOut">
              <a:rPr kumimoji="1" lang="ja-JP" altLang="en-US" smtClean="0"/>
              <a:t>2020/9/21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CE6C-061E-4CCE-BCE7-F646E3645C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865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E52BE-8CE7-4F17-920C-E34E11132BDA}" type="datetimeFigureOut">
              <a:rPr kumimoji="1" lang="ja-JP" altLang="en-US" smtClean="0"/>
              <a:t>2020/9/21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CE6C-061E-4CCE-BCE7-F646E3645C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8710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E52BE-8CE7-4F17-920C-E34E11132BDA}" type="datetimeFigureOut">
              <a:rPr kumimoji="1" lang="ja-JP" altLang="en-US" smtClean="0"/>
              <a:t>2020/9/21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CE6C-061E-4CCE-BCE7-F646E3645C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3081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E52BE-8CE7-4F17-920C-E34E11132BDA}" type="datetimeFigureOut">
              <a:rPr kumimoji="1" lang="ja-JP" altLang="en-US" smtClean="0"/>
              <a:t>2020/9/21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CE6C-061E-4CCE-BCE7-F646E3645C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814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E52BE-8CE7-4F17-920C-E34E11132BDA}" type="datetimeFigureOut">
              <a:rPr kumimoji="1" lang="ja-JP" altLang="en-US" smtClean="0"/>
              <a:t>2020/9/21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5CE6C-061E-4CCE-BCE7-F646E3645C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98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469784" y="168213"/>
            <a:ext cx="8566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 smtClean="0"/>
              <a:t>第２チャレンジ・オンライン大会開催される</a:t>
            </a:r>
            <a:r>
              <a:rPr lang="ja-JP" altLang="en-US" b="1" dirty="0" smtClean="0"/>
              <a:t>　</a:t>
            </a:r>
            <a:r>
              <a:rPr lang="en-US" altLang="ja-JP" b="1" dirty="0" smtClean="0"/>
              <a:t>2020</a:t>
            </a:r>
            <a:r>
              <a:rPr lang="ja-JP" altLang="en-US" b="1" dirty="0" smtClean="0"/>
              <a:t>年</a:t>
            </a:r>
            <a:r>
              <a:rPr lang="en-US" altLang="ja-JP" b="1" dirty="0" smtClean="0"/>
              <a:t>9</a:t>
            </a:r>
            <a:r>
              <a:rPr lang="ja-JP" altLang="en-US" b="1" dirty="0" smtClean="0"/>
              <a:t>月</a:t>
            </a:r>
            <a:r>
              <a:rPr lang="en-US" altLang="ja-JP" b="1" dirty="0" smtClean="0"/>
              <a:t>20</a:t>
            </a:r>
            <a:r>
              <a:rPr lang="ja-JP" altLang="en-US" b="1" dirty="0" smtClean="0"/>
              <a:t>日</a:t>
            </a:r>
            <a:r>
              <a:rPr lang="en-US" altLang="ja-JP" b="1" dirty="0" smtClean="0"/>
              <a:t>(</a:t>
            </a:r>
            <a:r>
              <a:rPr lang="ja-JP" altLang="en-US" b="1" dirty="0" smtClean="0"/>
              <a:t>日</a:t>
            </a:r>
            <a:r>
              <a:rPr lang="en-US" altLang="ja-JP" b="1" dirty="0" smtClean="0"/>
              <a:t>)13:00-18:00</a:t>
            </a:r>
            <a:endParaRPr kumimoji="1" lang="ja-JP" altLang="en-US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79406" y="627321"/>
            <a:ext cx="7778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Zoom</a:t>
            </a:r>
            <a:r>
              <a:rPr lang="ja-JP" altLang="en-US" sz="1400" dirty="0" smtClean="0"/>
              <a:t>を使った試験監督のもと、選手たちは自宅で５時間の理論コンテストにチャレンジした。</a:t>
            </a:r>
            <a:endParaRPr lang="en-US" altLang="ja-JP" sz="1400" dirty="0" smtClean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20" y="1092776"/>
            <a:ext cx="7664594" cy="574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43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001"/>
            <a:ext cx="7516536" cy="5473999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5830349" y="486717"/>
            <a:ext cx="3313651" cy="3313651"/>
            <a:chOff x="6824444" y="125990"/>
            <a:chExt cx="3313651" cy="3313651"/>
          </a:xfrm>
        </p:grpSpPr>
        <p:sp>
          <p:nvSpPr>
            <p:cNvPr id="6" name="正方形/長方形 5"/>
            <p:cNvSpPr/>
            <p:nvPr/>
          </p:nvSpPr>
          <p:spPr>
            <a:xfrm>
              <a:off x="6824444" y="125990"/>
              <a:ext cx="3313651" cy="33136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18" r="11377" b="12307"/>
            <a:stretch/>
          </p:blipFill>
          <p:spPr>
            <a:xfrm>
              <a:off x="6916723" y="243593"/>
              <a:ext cx="3129094" cy="3078447"/>
            </a:xfrm>
            <a:prstGeom prst="rect">
              <a:avLst/>
            </a:prstGeom>
          </p:spPr>
        </p:pic>
      </p:grpSp>
      <p:sp>
        <p:nvSpPr>
          <p:cNvPr id="8" name="テキスト ボックス 7"/>
          <p:cNvSpPr txBox="1"/>
          <p:nvPr/>
        </p:nvSpPr>
        <p:spPr>
          <a:xfrm>
            <a:off x="79409" y="223771"/>
            <a:ext cx="58038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Zoom</a:t>
            </a:r>
            <a:r>
              <a:rPr lang="ja-JP" altLang="en-US" sz="1400" dirty="0" smtClean="0"/>
              <a:t>のブレイクアウトルーム機能をつかって６つの試験室に分け、</a:t>
            </a:r>
            <a:endParaRPr lang="en-US" altLang="ja-JP" sz="1400" dirty="0" smtClean="0"/>
          </a:p>
          <a:p>
            <a:r>
              <a:rPr lang="ja-JP" altLang="en-US" sz="1400" dirty="0" smtClean="0"/>
              <a:t>１１９名の選手が自宅で理論コンテストにチャレンジした。</a:t>
            </a:r>
            <a:endParaRPr lang="en-US" altLang="ja-JP" sz="1400" dirty="0" smtClean="0"/>
          </a:p>
          <a:p>
            <a:r>
              <a:rPr lang="ja-JP" altLang="en-US" sz="1400" dirty="0" smtClean="0"/>
              <a:t>試験時間中、トイレに行くにも試験監督の許可が必要である。</a:t>
            </a:r>
            <a:endParaRPr lang="en-US" altLang="ja-JP" sz="1400" dirty="0" smtClean="0"/>
          </a:p>
          <a:p>
            <a:r>
              <a:rPr lang="ja-JP" altLang="en-US" sz="1400" dirty="0" smtClean="0"/>
              <a:t>試験終了後、各選手は答案を</a:t>
            </a:r>
            <a:r>
              <a:rPr lang="en-US" altLang="ja-JP" sz="1400" dirty="0" smtClean="0"/>
              <a:t>PDF</a:t>
            </a:r>
            <a:r>
              <a:rPr lang="ja-JP" altLang="en-US" sz="1400" dirty="0" smtClean="0"/>
              <a:t>にして直ちに本部に送信した。</a:t>
            </a:r>
            <a:endParaRPr lang="en-US" altLang="ja-JP" sz="1400" dirty="0" smtClean="0"/>
          </a:p>
        </p:txBody>
      </p:sp>
    </p:spTree>
    <p:extLst>
      <p:ext uri="{BB962C8B-B14F-4D97-AF65-F5344CB8AC3E}">
        <p14:creationId xmlns:p14="http://schemas.microsoft.com/office/powerpoint/2010/main" val="2597755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86</Words>
  <Application>Microsoft Office PowerPoint</Application>
  <PresentationFormat>画面に合わせる (4:3)</PresentationFormat>
  <Paragraphs>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長谷川 修司</dc:creator>
  <cp:lastModifiedBy>長谷川 修司</cp:lastModifiedBy>
  <cp:revision>4</cp:revision>
  <dcterms:created xsi:type="dcterms:W3CDTF">2020-09-21T03:17:12Z</dcterms:created>
  <dcterms:modified xsi:type="dcterms:W3CDTF">2020-09-21T03:52:20Z</dcterms:modified>
</cp:coreProperties>
</file>