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63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51206D-1178-CB03-C8A8-3275539FC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D6143A0-C284-B253-BA8C-731C1CE89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D84F92-83AB-9576-7485-448F1ED7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5E75-F99C-42A4-A7ED-DB26C5D849C8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19161E-A30C-8EE0-6BDA-ACFBDF681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9940D0-1556-2193-4DD3-D5F06E3C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4027-7E07-4273-984D-F168BCD65D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6460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E8C96A-4E8C-E0E1-4FEF-778D01D1A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996AB64-0C07-68BD-E4FF-1EDC596E6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0FCC1EE-2284-CCF7-6BAD-75C63134F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5E75-F99C-42A4-A7ED-DB26C5D849C8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B227733-6CCE-52E7-C3A6-5C4258CC2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199056-1453-A93A-193F-7FEE57E4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4027-7E07-4273-984D-F168BCD65D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4490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DBDC41B-1E71-5034-CF4E-69848A2014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9EFD3BD-52ED-0768-89AD-D7344FA54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764FF85-433F-588E-0FD8-DCD83EC72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5E75-F99C-42A4-A7ED-DB26C5D849C8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5C843F4-40E1-772A-07A1-844E8908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CD0341B-524E-D4D7-9423-EC2D199D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4027-7E07-4273-984D-F168BCD65D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5295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F2A3B1-E626-30B8-28EE-593E62A78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41EB52-20D6-C182-E476-43B5F50CD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A48E946-2F47-4FC0-9BA3-538462B90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5E75-F99C-42A4-A7ED-DB26C5D849C8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C5889E-6C5E-F10A-DB57-980E8CCE1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DF6217F-3F6B-E421-58C2-E15DAFD2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4027-7E07-4273-984D-F168BCD65D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9072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18E7D9-2EA9-96AF-0309-9FEAEC0D3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588C8DA-C342-47C0-DED2-B2DF3C87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D9DAE1-25C5-FE6A-EDBA-15CDD9B71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5E75-F99C-42A4-A7ED-DB26C5D849C8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739905-9007-1C27-8C7B-3DBE90CD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7D60C9-6BFD-A0FD-6B49-B1987FB35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4027-7E07-4273-984D-F168BCD65D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090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E449A2-661D-B3E1-0F17-E401DEE7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AFB60B4-0187-8A3C-75DD-CBDE0ED7A9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DA32D83-2378-5CA3-463E-2F3A2D18F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D2D6B08-C806-639C-91FD-46067289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5E75-F99C-42A4-A7ED-DB26C5D849C8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AAE6727-25FD-BA5F-8896-7ED81948D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60FD19E-01B1-89DD-5111-728C2B071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4027-7E07-4273-984D-F168BCD65D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395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4DA066-9B78-9459-2948-35E70104B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51B84AC-EAF8-5C5E-B55C-CD8581C76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97114E3-4475-934F-500F-C865A5F78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E9C754F-EDDC-3C0C-7C42-E1E3F8B40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5C8AD1B-7FB6-1875-D4B5-AC483B4C1C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3BDBFF7-D542-6996-2302-8E5794F8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5E75-F99C-42A4-A7ED-DB26C5D849C8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B1E2D84-2343-4EF4-A567-BD60C1F5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E2AEEF1-6BDD-62BD-327E-2A886354F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4027-7E07-4273-984D-F168BCD65D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9858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3AC6B-5B01-6548-0773-9FC4B3A4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F9E76D1-F457-74F3-79FC-C8CFEDFD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5E75-F99C-42A4-A7ED-DB26C5D849C8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DD82602-44D5-66A8-9D0A-1D14A9D83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591E3E3-5D07-DB08-03A7-8ABCB80D5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4027-7E07-4273-984D-F168BCD65D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172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CA77136-E96D-FEF2-3CD9-43010364E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5E75-F99C-42A4-A7ED-DB26C5D849C8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5C475FF-BF3D-70A2-435F-611DF0D23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171A73-6836-FDE8-EE6C-906C5E04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4027-7E07-4273-984D-F168BCD65D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1377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FC667E-A4C3-86F1-782B-945F3A96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56BCFA0-BD46-CE3C-F7B6-897DA4531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E6E186D-2D7C-AC79-85B3-49FEF3037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4AF8367-5CF7-E464-58BE-976E306DB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5E75-F99C-42A4-A7ED-DB26C5D849C8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D9F1CBB-E3FB-DCA4-73CF-07241DE7E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3262B33-4573-04EB-34F7-32E77132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4027-7E07-4273-984D-F168BCD65D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5286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7D6793-40EC-F083-AED1-E815A605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A074399-E594-AD14-3E0A-112639EB9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5FA05F4-A326-B088-8040-7D5F5EC0F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7F8EC31-AFF7-D638-672C-2F04296D6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5E75-F99C-42A4-A7ED-DB26C5D849C8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34F4239-871A-D95E-F82E-CC40487E8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41F467D-A8A9-A910-9E42-C3666CA4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4027-7E07-4273-984D-F168BCD65D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291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CCAB22C-0E26-337A-D77C-0CC838246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9FB273F-F7FF-F21E-D504-16503EAC0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453E40-6725-847A-A031-D92CA1089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95E75-F99C-42A4-A7ED-DB26C5D849C8}" type="datetimeFigureOut">
              <a:rPr kumimoji="1" lang="ja-JP" altLang="en-US" smtClean="0"/>
              <a:t>2022/9/2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910C8F-88FD-6512-EC8C-56DDB25E5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B24F00-331D-D336-CA26-3F6E6F502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74027-7E07-4273-984D-F168BCD65D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527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D2E0A8DB-1CD4-80E0-33DD-EF33ADF7F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78" y="17823"/>
            <a:ext cx="8805197" cy="684848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4A1438-8F74-BAF7-D47C-AF2AC5952D7A}"/>
              </a:ext>
            </a:extLst>
          </p:cNvPr>
          <p:cNvSpPr txBox="1"/>
          <p:nvPr/>
        </p:nvSpPr>
        <p:spPr>
          <a:xfrm>
            <a:off x="1080549" y="6470845"/>
            <a:ext cx="302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第１チャレンジ 実験優秀賞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15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, ホワイトボード&#10;&#10;自動的に生成された説明">
            <a:extLst>
              <a:ext uri="{FF2B5EF4-FFF2-40B4-BE49-F238E27FC236}">
                <a16:creationId xmlns:a16="http://schemas.microsoft.com/office/drawing/2014/main" id="{F5356C48-3C85-D762-5D78-E7F67758C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92" y="131935"/>
            <a:ext cx="7858615" cy="659413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2DF52EE-8B6E-B179-BD2B-AE33D3701C08}"/>
              </a:ext>
            </a:extLst>
          </p:cNvPr>
          <p:cNvSpPr txBox="1"/>
          <p:nvPr/>
        </p:nvSpPr>
        <p:spPr>
          <a:xfrm>
            <a:off x="348624" y="623481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物理チャレンジ大賞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64711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立つ, 男, フロント, 女性 が含まれている画像&#10;&#10;自動的に生成された説明">
            <a:extLst>
              <a:ext uri="{FF2B5EF4-FFF2-40B4-BE49-F238E27FC236}">
                <a16:creationId xmlns:a16="http://schemas.microsoft.com/office/drawing/2014/main" id="{40FEB4C6-1B21-7CB8-C0D9-CF0532F34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5" y="262563"/>
            <a:ext cx="11672969" cy="633287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E977C7-2589-E02F-1682-6339080EDEC2}"/>
              </a:ext>
            </a:extLst>
          </p:cNvPr>
          <p:cNvSpPr txBox="1"/>
          <p:nvPr/>
        </p:nvSpPr>
        <p:spPr>
          <a:xfrm>
            <a:off x="755024" y="599097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物理チャレンジ大賞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3225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モニター, 画面, テレビ, フロント が含まれている画像&#10;&#10;自動的に生成された説明">
            <a:extLst>
              <a:ext uri="{FF2B5EF4-FFF2-40B4-BE49-F238E27FC236}">
                <a16:creationId xmlns:a16="http://schemas.microsoft.com/office/drawing/2014/main" id="{E67A2C3E-28B0-977E-7AAC-E56BD4F99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52" y="0"/>
            <a:ext cx="8439727" cy="6858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E78F8F6-FB37-1040-258D-EBAF70EE5575}"/>
              </a:ext>
            </a:extLst>
          </p:cNvPr>
          <p:cNvSpPr txBox="1"/>
          <p:nvPr/>
        </p:nvSpPr>
        <p:spPr>
          <a:xfrm>
            <a:off x="5871543" y="6211669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東京エレクトロン賞　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（第１チャレンジ最優秀賞）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7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72D764B-18EB-7D96-5F55-11F4EE4BA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" y="43107"/>
            <a:ext cx="12038729" cy="677178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FB648CC-712E-32DA-0126-A9C5C137D24E}"/>
              </a:ext>
            </a:extLst>
          </p:cNvPr>
          <p:cNvSpPr txBox="1"/>
          <p:nvPr/>
        </p:nvSpPr>
        <p:spPr>
          <a:xfrm>
            <a:off x="5216698" y="6328756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第２チャレンジ優良賞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1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875B829-F8F4-F7ED-D329-7AF1DF210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12151369" cy="516403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F044736-C7C7-E4B5-F8A7-6D995218382C}"/>
              </a:ext>
            </a:extLst>
          </p:cNvPr>
          <p:cNvSpPr txBox="1"/>
          <p:nvPr/>
        </p:nvSpPr>
        <p:spPr>
          <a:xfrm>
            <a:off x="4849504" y="602488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第２チャレンジ銅賞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7828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立つ, グループ, ポーズ, フロント が含まれている画像&#10;&#10;自動的に生成された説明">
            <a:extLst>
              <a:ext uri="{FF2B5EF4-FFF2-40B4-BE49-F238E27FC236}">
                <a16:creationId xmlns:a16="http://schemas.microsoft.com/office/drawing/2014/main" id="{01B7FEF4-4001-8DF0-759F-5CA95867F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0720"/>
            <a:ext cx="12185281" cy="534517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FDC9428-44AB-1742-11E0-00144B93A36E}"/>
              </a:ext>
            </a:extLst>
          </p:cNvPr>
          <p:cNvSpPr txBox="1"/>
          <p:nvPr/>
        </p:nvSpPr>
        <p:spPr>
          <a:xfrm>
            <a:off x="4849504" y="617728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第２チャレンジ銀賞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7944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立つ, 人, ポーズ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94C29369-3F1B-FB74-8802-28F2D85BA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" y="43107"/>
            <a:ext cx="12038729" cy="677178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BF6782-87B6-8D7D-9D1B-5EC2B30F530D}"/>
              </a:ext>
            </a:extLst>
          </p:cNvPr>
          <p:cNvSpPr txBox="1"/>
          <p:nvPr/>
        </p:nvSpPr>
        <p:spPr>
          <a:xfrm>
            <a:off x="5387984" y="637032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第２チャレンジ金賞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47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フロント, テーブル, 男 が含まれている画像&#10;&#10;自動的に生成された説明">
            <a:extLst>
              <a:ext uri="{FF2B5EF4-FFF2-40B4-BE49-F238E27FC236}">
                <a16:creationId xmlns:a16="http://schemas.microsoft.com/office/drawing/2014/main" id="{51721E2A-F992-E776-4B7B-679864E5A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03" y="105809"/>
            <a:ext cx="7106194" cy="664638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EE301D-D99A-BAD7-0935-B2F984BE0933}"/>
              </a:ext>
            </a:extLst>
          </p:cNvPr>
          <p:cNvSpPr txBox="1"/>
          <p:nvPr/>
        </p:nvSpPr>
        <p:spPr>
          <a:xfrm>
            <a:off x="7135504" y="603504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理研計器賞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89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テーブル, 画面, 男 が含まれている画像&#10;&#10;自動的に生成された説明">
            <a:extLst>
              <a:ext uri="{FF2B5EF4-FFF2-40B4-BE49-F238E27FC236}">
                <a16:creationId xmlns:a16="http://schemas.microsoft.com/office/drawing/2014/main" id="{5D8A2A68-0E9C-B375-80E6-BAE2A7CEF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58" y="43107"/>
            <a:ext cx="8537883" cy="677178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6B74D5-9108-A6DB-DF72-41C774351102}"/>
              </a:ext>
            </a:extLst>
          </p:cNvPr>
          <p:cNvSpPr txBox="1"/>
          <p:nvPr/>
        </p:nvSpPr>
        <p:spPr>
          <a:xfrm>
            <a:off x="4984354" y="6379058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TDK</a:t>
            </a:r>
            <a:r>
              <a:rPr lang="ja-JP" altLang="en-US" dirty="0"/>
              <a:t>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4698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立つ, フロント, 写真 が含まれている画像&#10;&#10;自動的に生成された説明">
            <a:extLst>
              <a:ext uri="{FF2B5EF4-FFF2-40B4-BE49-F238E27FC236}">
                <a16:creationId xmlns:a16="http://schemas.microsoft.com/office/drawing/2014/main" id="{E61EAAC5-2E30-3360-C77C-9FEC29E84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45" y="90133"/>
            <a:ext cx="7628709" cy="667773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AC3CF50-1763-D545-896E-7174A29D9B7F}"/>
              </a:ext>
            </a:extLst>
          </p:cNvPr>
          <p:cNvSpPr txBox="1"/>
          <p:nvPr/>
        </p:nvSpPr>
        <p:spPr>
          <a:xfrm>
            <a:off x="2543184" y="611632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エリジオン賞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84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41</Words>
  <Application>Microsoft Office PowerPoint</Application>
  <PresentationFormat>ワイド画面</PresentationFormat>
  <Paragraphs>12</Paragraphs>
  <Slides>11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5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長谷川　修司</dc:creator>
  <cp:lastModifiedBy>長谷川　修司</cp:lastModifiedBy>
  <cp:revision>3</cp:revision>
  <dcterms:created xsi:type="dcterms:W3CDTF">2022-09-02T01:17:07Z</dcterms:created>
  <dcterms:modified xsi:type="dcterms:W3CDTF">2022-09-02T01:51:10Z</dcterms:modified>
</cp:coreProperties>
</file>