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5" autoAdjust="0"/>
    <p:restoredTop sz="94660"/>
  </p:normalViewPr>
  <p:slideViewPr>
    <p:cSldViewPr snapToGrid="0">
      <p:cViewPr varScale="1">
        <p:scale>
          <a:sx n="59" d="100"/>
          <a:sy n="59" d="100"/>
        </p:scale>
        <p:origin x="809"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6723797-FAA1-437F-BD98-241A083BA068}" type="datetimeFigureOut">
              <a:rPr kumimoji="1" lang="ja-JP" altLang="en-US" smtClean="0"/>
              <a:t>2022/8/28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275331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6723797-FAA1-437F-BD98-241A083BA068}" type="datetimeFigureOut">
              <a:rPr kumimoji="1" lang="ja-JP" altLang="en-US" smtClean="0"/>
              <a:t>2022/8/28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143936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6723797-FAA1-437F-BD98-241A083BA068}" type="datetimeFigureOut">
              <a:rPr kumimoji="1" lang="ja-JP" altLang="en-US" smtClean="0"/>
              <a:t>2022/8/28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308548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6723797-FAA1-437F-BD98-241A083BA068}" type="datetimeFigureOut">
              <a:rPr kumimoji="1" lang="ja-JP" altLang="en-US" smtClean="0"/>
              <a:t>2022/8/28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245078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6723797-FAA1-437F-BD98-241A083BA068}" type="datetimeFigureOut">
              <a:rPr kumimoji="1" lang="ja-JP" altLang="en-US" smtClean="0"/>
              <a:t>2022/8/28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3919974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6723797-FAA1-437F-BD98-241A083BA068}" type="datetimeFigureOut">
              <a:rPr kumimoji="1" lang="ja-JP" altLang="en-US" smtClean="0"/>
              <a:t>2022/8/28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124526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6723797-FAA1-437F-BD98-241A083BA068}" type="datetimeFigureOut">
              <a:rPr kumimoji="1" lang="ja-JP" altLang="en-US" smtClean="0"/>
              <a:t>2022/8/28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455432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6723797-FAA1-437F-BD98-241A083BA068}" type="datetimeFigureOut">
              <a:rPr kumimoji="1" lang="ja-JP" altLang="en-US" smtClean="0"/>
              <a:t>2022/8/28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3113055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723797-FAA1-437F-BD98-241A083BA068}" type="datetimeFigureOut">
              <a:rPr kumimoji="1" lang="ja-JP" altLang="en-US" smtClean="0"/>
              <a:t>2022/8/28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184655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6723797-FAA1-437F-BD98-241A083BA068}" type="datetimeFigureOut">
              <a:rPr kumimoji="1" lang="ja-JP" altLang="en-US" smtClean="0"/>
              <a:t>2022/8/28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3632173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6723797-FAA1-437F-BD98-241A083BA068}" type="datetimeFigureOut">
              <a:rPr kumimoji="1" lang="ja-JP" altLang="en-US" smtClean="0"/>
              <a:t>2022/8/28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394130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23797-FAA1-437F-BD98-241A083BA068}" type="datetimeFigureOut">
              <a:rPr kumimoji="1" lang="ja-JP" altLang="en-US" smtClean="0"/>
              <a:t>2022/8/28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D2950-9302-454E-8C5D-66F47DEE20FB}" type="slidenum">
              <a:rPr kumimoji="1" lang="ja-JP" altLang="en-US" smtClean="0"/>
              <a:t>‹#›</a:t>
            </a:fld>
            <a:endParaRPr kumimoji="1" lang="ja-JP" altLang="en-US"/>
          </a:p>
        </p:txBody>
      </p:sp>
    </p:spTree>
    <p:extLst>
      <p:ext uri="{BB962C8B-B14F-4D97-AF65-F5344CB8AC3E}">
        <p14:creationId xmlns:p14="http://schemas.microsoft.com/office/powerpoint/2010/main" val="2843022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人, 屋内, シーン, 民衆 が含まれている画像&#10;&#10;自動的に生成された説明">
            <a:extLst>
              <a:ext uri="{FF2B5EF4-FFF2-40B4-BE49-F238E27FC236}">
                <a16:creationId xmlns:a16="http://schemas.microsoft.com/office/drawing/2014/main" id="{45065B4D-4271-4DA8-99C3-389C46F5D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テキスト ボックス 1">
            <a:extLst>
              <a:ext uri="{FF2B5EF4-FFF2-40B4-BE49-F238E27FC236}">
                <a16:creationId xmlns:a16="http://schemas.microsoft.com/office/drawing/2014/main" id="{CAB7664E-B887-38B7-8189-9B2A8A70C1B5}"/>
              </a:ext>
            </a:extLst>
          </p:cNvPr>
          <p:cNvSpPr txBox="1"/>
          <p:nvPr/>
        </p:nvSpPr>
        <p:spPr>
          <a:xfrm>
            <a:off x="1357746" y="6410037"/>
            <a:ext cx="2492990" cy="369332"/>
          </a:xfrm>
          <a:prstGeom prst="rect">
            <a:avLst/>
          </a:prstGeom>
          <a:noFill/>
        </p:spPr>
        <p:txBody>
          <a:bodyPr wrap="none" rtlCol="0">
            <a:spAutoFit/>
          </a:bodyPr>
          <a:lstStyle/>
          <a:p>
            <a:r>
              <a:rPr kumimoji="1" lang="ja-JP" altLang="en-US" dirty="0"/>
              <a:t>研究者によるプレゼン</a:t>
            </a:r>
          </a:p>
        </p:txBody>
      </p:sp>
    </p:spTree>
    <p:extLst>
      <p:ext uri="{BB962C8B-B14F-4D97-AF65-F5344CB8AC3E}">
        <p14:creationId xmlns:p14="http://schemas.microsoft.com/office/powerpoint/2010/main" val="130310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屋内, 天井, テーブル, 空港 が含まれている画像&#10;&#10;自動的に生成された説明">
            <a:extLst>
              <a:ext uri="{FF2B5EF4-FFF2-40B4-BE49-F238E27FC236}">
                <a16:creationId xmlns:a16="http://schemas.microsoft.com/office/drawing/2014/main" id="{1CDFD716-110A-2F7E-B24B-B954D5B50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9801"/>
            <a:ext cx="9144000" cy="4938397"/>
          </a:xfrm>
          <a:prstGeom prst="rect">
            <a:avLst/>
          </a:prstGeom>
        </p:spPr>
      </p:pic>
      <p:sp>
        <p:nvSpPr>
          <p:cNvPr id="2" name="テキスト ボックス 1">
            <a:extLst>
              <a:ext uri="{FF2B5EF4-FFF2-40B4-BE49-F238E27FC236}">
                <a16:creationId xmlns:a16="http://schemas.microsoft.com/office/drawing/2014/main" id="{36A55699-0064-432F-C777-80842BC60D32}"/>
              </a:ext>
            </a:extLst>
          </p:cNvPr>
          <p:cNvSpPr txBox="1"/>
          <p:nvPr/>
        </p:nvSpPr>
        <p:spPr>
          <a:xfrm>
            <a:off x="212438" y="6027507"/>
            <a:ext cx="8255786" cy="369332"/>
          </a:xfrm>
          <a:prstGeom prst="rect">
            <a:avLst/>
          </a:prstGeom>
          <a:noFill/>
        </p:spPr>
        <p:txBody>
          <a:bodyPr wrap="none" rtlCol="0">
            <a:spAutoFit/>
          </a:bodyPr>
          <a:lstStyle/>
          <a:p>
            <a:r>
              <a:rPr kumimoji="1" lang="ja-JP" altLang="en-US" dirty="0"/>
              <a:t>東京大学原子核研究所に設置されていた日本初のシンクロトロン装置 </a:t>
            </a:r>
            <a:r>
              <a:rPr kumimoji="1" lang="en-US" altLang="ja-JP" dirty="0"/>
              <a:t>SOR-Ring</a:t>
            </a:r>
            <a:endParaRPr kumimoji="1" lang="ja-JP" altLang="en-US" dirty="0"/>
          </a:p>
        </p:txBody>
      </p:sp>
    </p:spTree>
    <p:extLst>
      <p:ext uri="{BB962C8B-B14F-4D97-AF65-F5344CB8AC3E}">
        <p14:creationId xmlns:p14="http://schemas.microsoft.com/office/powerpoint/2010/main" val="570739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 人, 民衆, 屋内 が含まれている画像&#10;&#10;自動的に生成された説明">
            <a:extLst>
              <a:ext uri="{FF2B5EF4-FFF2-40B4-BE49-F238E27FC236}">
                <a16:creationId xmlns:a16="http://schemas.microsoft.com/office/drawing/2014/main" id="{B6D82D28-8366-593F-6F13-B935B27F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テキスト ボックス 1">
            <a:extLst>
              <a:ext uri="{FF2B5EF4-FFF2-40B4-BE49-F238E27FC236}">
                <a16:creationId xmlns:a16="http://schemas.microsoft.com/office/drawing/2014/main" id="{5B31FE3C-31F6-8D31-D778-2DBC9715D888}"/>
              </a:ext>
            </a:extLst>
          </p:cNvPr>
          <p:cNvSpPr txBox="1"/>
          <p:nvPr/>
        </p:nvSpPr>
        <p:spPr>
          <a:xfrm>
            <a:off x="2678546" y="6391564"/>
            <a:ext cx="1653017" cy="369332"/>
          </a:xfrm>
          <a:prstGeom prst="rect">
            <a:avLst/>
          </a:prstGeom>
          <a:noFill/>
        </p:spPr>
        <p:txBody>
          <a:bodyPr wrap="none" rtlCol="0">
            <a:spAutoFit/>
          </a:bodyPr>
          <a:lstStyle/>
          <a:p>
            <a:r>
              <a:rPr kumimoji="1" lang="en-US" altLang="ja-JP" dirty="0"/>
              <a:t>SPring-8</a:t>
            </a:r>
            <a:r>
              <a:rPr kumimoji="1" lang="ja-JP" altLang="en-US" dirty="0"/>
              <a:t>のなか</a:t>
            </a:r>
          </a:p>
        </p:txBody>
      </p:sp>
    </p:spTree>
    <p:extLst>
      <p:ext uri="{BB962C8B-B14F-4D97-AF65-F5344CB8AC3E}">
        <p14:creationId xmlns:p14="http://schemas.microsoft.com/office/powerpoint/2010/main" val="1179439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空港にいる人々&#10;&#10;中程度の精度で自動的に生成された説明">
            <a:extLst>
              <a:ext uri="{FF2B5EF4-FFF2-40B4-BE49-F238E27FC236}">
                <a16:creationId xmlns:a16="http://schemas.microsoft.com/office/drawing/2014/main" id="{35571F06-63B1-3233-CC42-50EF0C3CB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593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descr="空港のロビーにいる人々&#10;&#10;自動的に生成された説明">
            <a:extLst>
              <a:ext uri="{FF2B5EF4-FFF2-40B4-BE49-F238E27FC236}">
                <a16:creationId xmlns:a16="http://schemas.microsoft.com/office/drawing/2014/main" id="{8663943A-D7EE-3C9A-17A6-F2A091F55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テキスト ボックス 1">
            <a:extLst>
              <a:ext uri="{FF2B5EF4-FFF2-40B4-BE49-F238E27FC236}">
                <a16:creationId xmlns:a16="http://schemas.microsoft.com/office/drawing/2014/main" id="{A6D0C446-95AA-96EB-184E-9161289D7119}"/>
              </a:ext>
            </a:extLst>
          </p:cNvPr>
          <p:cNvSpPr txBox="1"/>
          <p:nvPr/>
        </p:nvSpPr>
        <p:spPr>
          <a:xfrm>
            <a:off x="1357746" y="6410037"/>
            <a:ext cx="2133789" cy="369332"/>
          </a:xfrm>
          <a:prstGeom prst="rect">
            <a:avLst/>
          </a:prstGeom>
          <a:noFill/>
        </p:spPr>
        <p:txBody>
          <a:bodyPr wrap="none" rtlCol="0">
            <a:spAutoFit/>
          </a:bodyPr>
          <a:lstStyle/>
          <a:p>
            <a:r>
              <a:rPr kumimoji="1" lang="en-US" altLang="ja-JP" dirty="0">
                <a:solidFill>
                  <a:schemeClr val="bg1"/>
                </a:solidFill>
              </a:rPr>
              <a:t>XFEL</a:t>
            </a:r>
            <a:r>
              <a:rPr kumimoji="1" lang="ja-JP" altLang="en-US" dirty="0">
                <a:solidFill>
                  <a:schemeClr val="bg1"/>
                </a:solidFill>
              </a:rPr>
              <a:t>の</a:t>
            </a:r>
            <a:r>
              <a:rPr kumimoji="1" lang="en-US" altLang="ja-JP" dirty="0">
                <a:solidFill>
                  <a:schemeClr val="bg1"/>
                </a:solidFill>
              </a:rPr>
              <a:t>SACLA</a:t>
            </a:r>
            <a:r>
              <a:rPr kumimoji="1" lang="ja-JP" altLang="en-US" dirty="0">
                <a:solidFill>
                  <a:schemeClr val="bg1"/>
                </a:solidFill>
              </a:rPr>
              <a:t>のなか</a:t>
            </a:r>
          </a:p>
        </p:txBody>
      </p:sp>
    </p:spTree>
    <p:extLst>
      <p:ext uri="{BB962C8B-B14F-4D97-AF65-F5344CB8AC3E}">
        <p14:creationId xmlns:p14="http://schemas.microsoft.com/office/powerpoint/2010/main" val="535380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空港にいる人たち&#10;&#10;中程度の精度で自動的に生成された説明">
            <a:extLst>
              <a:ext uri="{FF2B5EF4-FFF2-40B4-BE49-F238E27FC236}">
                <a16:creationId xmlns:a16="http://schemas.microsoft.com/office/drawing/2014/main" id="{51C17722-3B73-B13E-A468-66204CD11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テキスト ボックス 5">
            <a:extLst>
              <a:ext uri="{FF2B5EF4-FFF2-40B4-BE49-F238E27FC236}">
                <a16:creationId xmlns:a16="http://schemas.microsoft.com/office/drawing/2014/main" id="{13DFACFC-EEE2-D652-9434-2EE2A04F014D}"/>
              </a:ext>
            </a:extLst>
          </p:cNvPr>
          <p:cNvSpPr txBox="1"/>
          <p:nvPr/>
        </p:nvSpPr>
        <p:spPr>
          <a:xfrm>
            <a:off x="258619" y="6488668"/>
            <a:ext cx="2364622" cy="369332"/>
          </a:xfrm>
          <a:prstGeom prst="rect">
            <a:avLst/>
          </a:prstGeom>
          <a:noFill/>
        </p:spPr>
        <p:txBody>
          <a:bodyPr wrap="none" rtlCol="0">
            <a:spAutoFit/>
          </a:bodyPr>
          <a:lstStyle/>
          <a:p>
            <a:r>
              <a:rPr kumimoji="1" lang="en-US" altLang="ja-JP" dirty="0">
                <a:solidFill>
                  <a:schemeClr val="bg1"/>
                </a:solidFill>
              </a:rPr>
              <a:t>XFEL</a:t>
            </a:r>
            <a:r>
              <a:rPr kumimoji="1" lang="ja-JP" altLang="en-US" dirty="0">
                <a:solidFill>
                  <a:schemeClr val="bg1"/>
                </a:solidFill>
              </a:rPr>
              <a:t>の</a:t>
            </a:r>
            <a:r>
              <a:rPr kumimoji="1" lang="en-US" altLang="ja-JP" dirty="0">
                <a:solidFill>
                  <a:schemeClr val="bg1"/>
                </a:solidFill>
              </a:rPr>
              <a:t>SACLA</a:t>
            </a:r>
            <a:r>
              <a:rPr kumimoji="1" lang="ja-JP" altLang="en-US" dirty="0">
                <a:solidFill>
                  <a:schemeClr val="bg1"/>
                </a:solidFill>
              </a:rPr>
              <a:t>の終端部</a:t>
            </a:r>
          </a:p>
        </p:txBody>
      </p:sp>
    </p:spTree>
    <p:extLst>
      <p:ext uri="{BB962C8B-B14F-4D97-AF65-F5344CB8AC3E}">
        <p14:creationId xmlns:p14="http://schemas.microsoft.com/office/powerpoint/2010/main" val="151739357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TotalTime>
  <Words>30</Words>
  <Application>Microsoft Office PowerPoint</Application>
  <PresentationFormat>画面に合わせる (4:3)</PresentationFormat>
  <Paragraphs>5</Paragraphs>
  <Slides>6</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6</vt:i4>
      </vt:variant>
    </vt:vector>
  </HeadingPairs>
  <TitlesOfParts>
    <vt:vector size="10" baseType="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長谷川　修司</dc:creator>
  <cp:lastModifiedBy>長谷川　修司</cp:lastModifiedBy>
  <cp:revision>2</cp:revision>
  <dcterms:created xsi:type="dcterms:W3CDTF">2022-08-28T10:29:45Z</dcterms:created>
  <dcterms:modified xsi:type="dcterms:W3CDTF">2022-08-28T10:38:41Z</dcterms:modified>
</cp:coreProperties>
</file>