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09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38EE-D632-40DF-A46C-02BE4B82B8E9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8839-CB83-4089-88DE-325A6B8BE5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2952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38EE-D632-40DF-A46C-02BE4B82B8E9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8839-CB83-4089-88DE-325A6B8BE5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8033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38EE-D632-40DF-A46C-02BE4B82B8E9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8839-CB83-4089-88DE-325A6B8BE5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8881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38EE-D632-40DF-A46C-02BE4B82B8E9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8839-CB83-4089-88DE-325A6B8BE5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472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38EE-D632-40DF-A46C-02BE4B82B8E9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8839-CB83-4089-88DE-325A6B8BE5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702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38EE-D632-40DF-A46C-02BE4B82B8E9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8839-CB83-4089-88DE-325A6B8BE5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968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38EE-D632-40DF-A46C-02BE4B82B8E9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8839-CB83-4089-88DE-325A6B8BE5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066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38EE-D632-40DF-A46C-02BE4B82B8E9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8839-CB83-4089-88DE-325A6B8BE5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897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38EE-D632-40DF-A46C-02BE4B82B8E9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8839-CB83-4089-88DE-325A6B8BE5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5444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38EE-D632-40DF-A46C-02BE4B82B8E9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8839-CB83-4089-88DE-325A6B8BE5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169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38EE-D632-40DF-A46C-02BE4B82B8E9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8839-CB83-4089-88DE-325A6B8BE5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41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E38EE-D632-40DF-A46C-02BE4B82B8E9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B8839-CB83-4089-88DE-325A6B8BE5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946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ーブルの周りに集ま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65C314A8-A369-14EE-FC03-55B28C84D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09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の周りに集まっている人たち&#10;&#10;低い精度で自動的に生成された説明">
            <a:extLst>
              <a:ext uri="{FF2B5EF4-FFF2-40B4-BE49-F238E27FC236}">
                <a16:creationId xmlns:a16="http://schemas.microsoft.com/office/drawing/2014/main" id="{02B11268-8C44-ED7C-130B-C30E1A2A0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4C60DA-D069-6F03-DE82-F99CB8CFD7E1}"/>
              </a:ext>
            </a:extLst>
          </p:cNvPr>
          <p:cNvSpPr txBox="1"/>
          <p:nvPr/>
        </p:nvSpPr>
        <p:spPr>
          <a:xfrm>
            <a:off x="909781" y="6396243"/>
            <a:ext cx="5777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物理チャレンジ</a:t>
            </a:r>
            <a:r>
              <a:rPr lang="en-US" altLang="ja-JP" dirty="0"/>
              <a:t>2016 </a:t>
            </a:r>
            <a:r>
              <a:rPr lang="ja-JP" altLang="en-US" dirty="0"/>
              <a:t>実験問題（表面張力の測定）</a:t>
            </a:r>
          </a:p>
        </p:txBody>
      </p:sp>
    </p:spTree>
    <p:extLst>
      <p:ext uri="{BB962C8B-B14F-4D97-AF65-F5344CB8AC3E}">
        <p14:creationId xmlns:p14="http://schemas.microsoft.com/office/powerpoint/2010/main" val="3380495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病室にいる人たち&#10;&#10;低い精度で自動的に生成された説明">
            <a:extLst>
              <a:ext uri="{FF2B5EF4-FFF2-40B4-BE49-F238E27FC236}">
                <a16:creationId xmlns:a16="http://schemas.microsoft.com/office/drawing/2014/main" id="{82DBC099-D302-CA7A-6F3D-6ECCCED98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B5225C7-A852-767C-C628-D84331A2BF6A}"/>
              </a:ext>
            </a:extLst>
          </p:cNvPr>
          <p:cNvSpPr txBox="1"/>
          <p:nvPr/>
        </p:nvSpPr>
        <p:spPr>
          <a:xfrm>
            <a:off x="184727" y="221673"/>
            <a:ext cx="532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物理チャレンジ</a:t>
            </a:r>
            <a:r>
              <a:rPr kumimoji="1" lang="en-US" altLang="ja-JP" dirty="0">
                <a:solidFill>
                  <a:schemeClr val="bg1"/>
                </a:solidFill>
              </a:rPr>
              <a:t>2018</a:t>
            </a:r>
            <a:r>
              <a:rPr kumimoji="1" lang="ja-JP" altLang="en-US" dirty="0">
                <a:solidFill>
                  <a:schemeClr val="bg1"/>
                </a:solidFill>
              </a:rPr>
              <a:t> 実験問題（棒を伝わる縦波）</a:t>
            </a:r>
          </a:p>
        </p:txBody>
      </p:sp>
    </p:spTree>
    <p:extLst>
      <p:ext uri="{BB962C8B-B14F-4D97-AF65-F5344CB8AC3E}">
        <p14:creationId xmlns:p14="http://schemas.microsoft.com/office/powerpoint/2010/main" val="1160859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テーブル, 屋内, ケーキ が含まれている画像&#10;&#10;自動的に生成された説明">
            <a:extLst>
              <a:ext uri="{FF2B5EF4-FFF2-40B4-BE49-F238E27FC236}">
                <a16:creationId xmlns:a16="http://schemas.microsoft.com/office/drawing/2014/main" id="{58F5A2EA-DD46-4238-0A9D-2769FB998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F878CFD-2113-A413-9FE6-481177D89A39}"/>
              </a:ext>
            </a:extLst>
          </p:cNvPr>
          <p:cNvSpPr txBox="1"/>
          <p:nvPr/>
        </p:nvSpPr>
        <p:spPr>
          <a:xfrm>
            <a:off x="323273" y="6308496"/>
            <a:ext cx="467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0" i="0" u="none" strike="noStrike" baseline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方位磁石の</a:t>
            </a:r>
            <a:r>
              <a:rPr lang="ja-JP" altLang="en-US" sz="1800" b="0" i="0" u="none" strike="noStrike" baseline="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磁区構造と集団運動 </a:t>
            </a:r>
            <a:r>
              <a:rPr lang="ja-JP" altLang="en-US" sz="1800" b="0" i="0" u="none" strike="noStrike" baseline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49030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を囲んでいる人達&#10;&#10;中程度の精度で自動的に生成された説明">
            <a:extLst>
              <a:ext uri="{FF2B5EF4-FFF2-40B4-BE49-F238E27FC236}">
                <a16:creationId xmlns:a16="http://schemas.microsoft.com/office/drawing/2014/main" id="{821448F0-AF7F-B887-B251-1464EEFCF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2FBF396-A022-A36C-E628-09435E6200E5}"/>
              </a:ext>
            </a:extLst>
          </p:cNvPr>
          <p:cNvSpPr txBox="1"/>
          <p:nvPr/>
        </p:nvSpPr>
        <p:spPr>
          <a:xfrm>
            <a:off x="429491" y="630387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0" i="0" u="none" strike="noStrike" baseline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カワムラのコマ	</a:t>
            </a:r>
          </a:p>
        </p:txBody>
      </p:sp>
    </p:spTree>
    <p:extLst>
      <p:ext uri="{BB962C8B-B14F-4D97-AF65-F5344CB8AC3E}">
        <p14:creationId xmlns:p14="http://schemas.microsoft.com/office/powerpoint/2010/main" val="1988162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の周りに集ま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18C7C415-324D-4EEA-BF1D-A017D9EE9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1E55D1-08E1-EA9B-9D3F-3BF0E27ECBB1}"/>
              </a:ext>
            </a:extLst>
          </p:cNvPr>
          <p:cNvSpPr txBox="1"/>
          <p:nvPr/>
        </p:nvSpPr>
        <p:spPr>
          <a:xfrm>
            <a:off x="761999" y="6368534"/>
            <a:ext cx="7402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IPhO</a:t>
            </a:r>
            <a:r>
              <a:rPr lang="en-US" altLang="ja-JP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2017 </a:t>
            </a:r>
            <a:r>
              <a:rPr lang="ja-JP" altLang="en-US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インドネシア大会実験問題（平行双極子磁気トラップ）</a:t>
            </a:r>
            <a:r>
              <a:rPr lang="ja-JP" altLang="en-US" sz="1800" b="0" i="0" u="none" strike="noStrike" baseline="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28111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屋外, テーブル, 子供 が含まれている画像&#10;&#10;自動的に生成された説明">
            <a:extLst>
              <a:ext uri="{FF2B5EF4-FFF2-40B4-BE49-F238E27FC236}">
                <a16:creationId xmlns:a16="http://schemas.microsoft.com/office/drawing/2014/main" id="{1ED4F14C-775B-9210-578D-84FE31EB4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C3B1920-320F-1CC8-9DE6-5F88E846B51F}"/>
              </a:ext>
            </a:extLst>
          </p:cNvPr>
          <p:cNvSpPr txBox="1"/>
          <p:nvPr/>
        </p:nvSpPr>
        <p:spPr>
          <a:xfrm>
            <a:off x="452582" y="6382435"/>
            <a:ext cx="5597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0" i="0" u="none" strike="noStrike" baseline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医療にかかわる低温液体，固体の物理的性質体験 	</a:t>
            </a:r>
          </a:p>
        </p:txBody>
      </p:sp>
    </p:spTree>
    <p:extLst>
      <p:ext uri="{BB962C8B-B14F-4D97-AF65-F5344CB8AC3E}">
        <p14:creationId xmlns:p14="http://schemas.microsoft.com/office/powerpoint/2010/main" val="1636470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屋内, テーブル, ケーキ が含まれている画像&#10;&#10;自動的に生成された説明">
            <a:extLst>
              <a:ext uri="{FF2B5EF4-FFF2-40B4-BE49-F238E27FC236}">
                <a16:creationId xmlns:a16="http://schemas.microsoft.com/office/drawing/2014/main" id="{4C0ECB02-9F5E-2929-5870-D79C7AE0D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461337E-28D1-6388-6EE2-E54A6A407861}"/>
              </a:ext>
            </a:extLst>
          </p:cNvPr>
          <p:cNvSpPr txBox="1"/>
          <p:nvPr/>
        </p:nvSpPr>
        <p:spPr>
          <a:xfrm>
            <a:off x="184727" y="221673"/>
            <a:ext cx="513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chemeClr val="bg1"/>
                </a:solidFill>
              </a:rPr>
              <a:t>IPhO</a:t>
            </a:r>
            <a:r>
              <a:rPr kumimoji="1" lang="en-US" altLang="ja-JP" dirty="0">
                <a:solidFill>
                  <a:schemeClr val="bg1"/>
                </a:solidFill>
              </a:rPr>
              <a:t> 2014</a:t>
            </a:r>
            <a:r>
              <a:rPr kumimoji="1" lang="ja-JP" altLang="en-US" dirty="0">
                <a:solidFill>
                  <a:schemeClr val="bg1"/>
                </a:solidFill>
              </a:rPr>
              <a:t>カザフスタン大会 実験問題（複屈折）</a:t>
            </a:r>
          </a:p>
        </p:txBody>
      </p:sp>
    </p:spTree>
    <p:extLst>
      <p:ext uri="{BB962C8B-B14F-4D97-AF65-F5344CB8AC3E}">
        <p14:creationId xmlns:p14="http://schemas.microsoft.com/office/powerpoint/2010/main" val="1529086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テーブル, 屋内, 男 が含まれている画像&#10;&#10;自動的に生成された説明">
            <a:extLst>
              <a:ext uri="{FF2B5EF4-FFF2-40B4-BE49-F238E27FC236}">
                <a16:creationId xmlns:a16="http://schemas.microsoft.com/office/drawing/2014/main" id="{0E1ABE45-5201-B9E3-2316-D8AA98D7F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B6356DE-84EE-5EE7-56D1-91E5A360CD58}"/>
              </a:ext>
            </a:extLst>
          </p:cNvPr>
          <p:cNvSpPr txBox="1"/>
          <p:nvPr/>
        </p:nvSpPr>
        <p:spPr>
          <a:xfrm>
            <a:off x="230909" y="6373091"/>
            <a:ext cx="486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物理チャレンジ</a:t>
            </a:r>
            <a:r>
              <a:rPr kumimoji="1" lang="en-US" altLang="ja-JP" dirty="0"/>
              <a:t>2014</a:t>
            </a:r>
            <a:r>
              <a:rPr kumimoji="1" lang="ja-JP" altLang="en-US" dirty="0"/>
              <a:t> 実験問題（ホール効果）</a:t>
            </a:r>
          </a:p>
        </p:txBody>
      </p:sp>
    </p:spTree>
    <p:extLst>
      <p:ext uri="{BB962C8B-B14F-4D97-AF65-F5344CB8AC3E}">
        <p14:creationId xmlns:p14="http://schemas.microsoft.com/office/powerpoint/2010/main" val="3859871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会議室にいる人たち&#10;&#10;中程度の精度で自動的に生成された説明">
            <a:extLst>
              <a:ext uri="{FF2B5EF4-FFF2-40B4-BE49-F238E27FC236}">
                <a16:creationId xmlns:a16="http://schemas.microsoft.com/office/drawing/2014/main" id="{2788E596-9BB4-61D8-5FD8-FCADF8695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64AB3A-0698-0991-6F19-43A230FC2688}"/>
              </a:ext>
            </a:extLst>
          </p:cNvPr>
          <p:cNvSpPr txBox="1"/>
          <p:nvPr/>
        </p:nvSpPr>
        <p:spPr>
          <a:xfrm>
            <a:off x="411018" y="604530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0" i="0" u="none" strike="noStrike" baseline="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最強のコマを探せ	</a:t>
            </a:r>
          </a:p>
        </p:txBody>
      </p:sp>
    </p:spTree>
    <p:extLst>
      <p:ext uri="{BB962C8B-B14F-4D97-AF65-F5344CB8AC3E}">
        <p14:creationId xmlns:p14="http://schemas.microsoft.com/office/powerpoint/2010/main" val="2286612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86</Words>
  <Application>Microsoft Office PowerPoint</Application>
  <PresentationFormat>画面に合わせる (4:3)</PresentationFormat>
  <Paragraphs>9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5" baseType="lpstr">
      <vt:lpstr>ＭＳ 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長谷川　修司</dc:creator>
  <cp:lastModifiedBy>長谷川　修司</cp:lastModifiedBy>
  <cp:revision>1</cp:revision>
  <dcterms:created xsi:type="dcterms:W3CDTF">2022-08-28T10:47:58Z</dcterms:created>
  <dcterms:modified xsi:type="dcterms:W3CDTF">2022-08-28T11:03:00Z</dcterms:modified>
</cp:coreProperties>
</file>