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23127E-99D8-7CA5-FC18-3897E450C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1A71A4F-2343-9518-9537-A9587853C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700C0A-4A8C-5EDB-FAB2-010D2E14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829509-9604-F2C1-381E-E5A84379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B3BAC5-BB32-F2BE-596D-BC806C38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56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13484E-1E4F-BD24-4CDD-053DCB51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F63A32-3759-0794-D5C1-B2F12B929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DBCD80-9B8F-3A45-F032-076AAB7D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2A51D5-C89E-CAC3-0BFF-16C2A05D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3BCAA1-D68C-D716-A61B-62E7D56C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84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B5E02B1-E8E3-3FBF-9172-36C547ADA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D107C1-4788-CA1A-5BA4-10D11E864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7F5B30-9F72-332E-8EB8-57F95A2B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B45FB8-2D66-7F8E-B0D3-6C423314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E7F380-3CD5-015B-2F7E-EFF8097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45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65DC9-F10A-60EE-70F2-013E50D6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9B6947-20CC-9E61-7D6C-C5728B79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E3D24E-F539-9F7B-8946-E7920B14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6F0097-5A20-4B89-06F2-31D4FC5F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8A5DED-592F-671E-68A9-F0CEA1D6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84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C0198B-7244-A453-A580-7B8D9A92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1C212D-EE97-2425-457D-B99395A5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90EC57-6F09-8EA0-4A14-A3C8DF0B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7B2CA1-95AB-337A-9109-40874883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9AD11D-20D9-089C-7BB4-46BABF6D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18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10BAF-62E4-E454-1CDE-94B43921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7AF1E7-CD7A-E811-E230-EE6B20E9E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1A5A09-31AC-686E-AE5C-92C290167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E8B9CDB-2484-182B-FE0D-4F8A1153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2A550-B6A2-9D31-1EF6-C40B5DC8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980C08-89A0-8CC4-9125-F79E1552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22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F1AACC-0191-AA61-5912-429A2872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AEEE80-751A-4050-E58B-94BEF0F5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14E790-B554-1B1E-182E-78A1B9C88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D637D3E-142A-1027-B6FB-1B5E3B7F5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0F33077-DE51-2CB9-4909-289DE08DA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14E4F8D-14D0-0764-C047-C334F929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891C47D-7D87-43AB-C960-34612CB3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D316DB9-3472-B03B-C10C-7A88EE85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32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2B1D67-E6E7-AB04-DFE2-206C017F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55AF5A-1577-C099-2AAE-F97B91F0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A96D38-4780-48AE-1B83-2DCF7D96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ADA4D7-DA6F-9EAE-5B85-B7C93F2D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50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EF8AA2-59DE-B57D-0B79-18BF0DF7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4493759-1536-6DA5-1676-119D3EFC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DF085A-AF00-0AF4-7E7C-F2D8C7D2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77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B08A9-6D8C-0566-67CB-E88C8DD2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4FB83F-9273-52B7-B078-96BB45C56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AD4C4D4-D1F4-3079-29C7-F611B19DC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5BF44F-BA1D-FADA-1F29-CF88CE03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462B046-5D40-A950-0778-9E45D961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89C476E-528F-E4ED-B41E-16B08BF2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5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301BFD-8744-8531-46A9-404A59F7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FE8152A-160D-D32B-033F-D728B611E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0116B62-C12B-9AFC-38FF-7F7F1FB0E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8B138E6-6DD9-CB34-A917-B1DD22D8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86CC52-6BE1-FF91-DC9F-E0221F5D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921A1D-2D73-530B-20D5-EE70A353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34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B8ACDAA-6771-0264-C24A-DF46B824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7ED748-317F-D34B-BBAE-9CFC8E499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66FD6D-01B8-5F95-E648-DD916C779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1392-8249-4130-AD48-15CF409D2D2F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6E7090-19CA-11E5-80A1-72F0E49C8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703AC7-3C42-0C5E-9B0F-C8C3BA517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C7166-4FDF-4861-B013-1D152FC949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06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6DE3FAA1-F4DD-BD70-0012-91C4213BB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敷物 が含まれている画像&#10;&#10;自動的に生成された説明">
            <a:extLst>
              <a:ext uri="{FF2B5EF4-FFF2-40B4-BE49-F238E27FC236}">
                <a16:creationId xmlns:a16="http://schemas.microsoft.com/office/drawing/2014/main" id="{DA3800D4-6C43-66BE-D9DD-AC2E4EF8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立つ, グループ, 民衆 が含まれている画像&#10;&#10;自動的に生成された説明">
            <a:extLst>
              <a:ext uri="{FF2B5EF4-FFF2-40B4-BE49-F238E27FC236}">
                <a16:creationId xmlns:a16="http://schemas.microsoft.com/office/drawing/2014/main" id="{20B38917-EC91-A768-756D-E4E5273AD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0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並んで立っている数人の人たち&#10;&#10;低い精度で自動的に生成された説明">
            <a:extLst>
              <a:ext uri="{FF2B5EF4-FFF2-40B4-BE49-F238E27FC236}">
                <a16:creationId xmlns:a16="http://schemas.microsoft.com/office/drawing/2014/main" id="{014F7E8E-BEBF-2FD2-8C59-B6386693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立つ, 写真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66E14B9D-9295-6464-1CC0-5AEC6F177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立つ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C2B2C7A9-79F3-6702-D622-428DF5558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4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FDFAB133-D39E-5BD1-C6C0-E02BCA73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並んで立っている数人の人たち&#10;&#10;低い精度で自動的に生成された説明">
            <a:extLst>
              <a:ext uri="{FF2B5EF4-FFF2-40B4-BE49-F238E27FC236}">
                <a16:creationId xmlns:a16="http://schemas.microsoft.com/office/drawing/2014/main" id="{7D5B2D30-D37F-8E06-6046-A118DAAAB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0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FC95BE8-80FC-09E2-52B9-3259697A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2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立つ, グループ, 写真 が含まれている画像&#10;&#10;自動的に生成された説明">
            <a:extLst>
              <a:ext uri="{FF2B5EF4-FFF2-40B4-BE49-F238E27FC236}">
                <a16:creationId xmlns:a16="http://schemas.microsoft.com/office/drawing/2014/main" id="{A1E4A819-AEED-75F5-0ABB-2BBF9F8BB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0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ワイド画面</PresentationFormat>
  <Paragraphs>0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長谷川　修司</dc:creator>
  <cp:lastModifiedBy>長谷川　修司</cp:lastModifiedBy>
  <cp:revision>1</cp:revision>
  <dcterms:created xsi:type="dcterms:W3CDTF">2022-09-02T01:03:07Z</dcterms:created>
  <dcterms:modified xsi:type="dcterms:W3CDTF">2022-09-02T01:09:21Z</dcterms:modified>
</cp:coreProperties>
</file>