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31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90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7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31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51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9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93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67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13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40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C1991-BEF4-4F17-BA69-DB42DB0AC03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6A062-83B5-4C4B-A817-6FB7EA9A3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321973"/>
            <a:ext cx="7727324" cy="636216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157890" y="5571467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並木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1807" y="5553742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三間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92799" y="5447414"/>
            <a:ext cx="369332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長谷川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28733" y="5543114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興治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60285" y="5504202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杉山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10402" y="5507744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松本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46341" y="5497111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毛塚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53898" y="5564376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原田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64262" y="5564375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大原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25010" y="5567915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並木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75190" y="5458118"/>
            <a:ext cx="369332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中屋敷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93745" y="389151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並木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70640" y="388442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岸澤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46787" y="389151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中屋敷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6194" y="3873788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北原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12951" y="344139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有山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27127" y="290266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菊池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41950" y="2264893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長谷川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杉山・興治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＋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北原・並木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岸澤・中屋敷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pPr algn="ctr"/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32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JPhOの現状</dc:title>
  <dc:creator>Windows ユーザー</dc:creator>
  <cp:lastModifiedBy>長谷川 修司</cp:lastModifiedBy>
  <cp:revision>26</cp:revision>
  <dcterms:created xsi:type="dcterms:W3CDTF">2018-10-04T15:12:13Z</dcterms:created>
  <dcterms:modified xsi:type="dcterms:W3CDTF">2019-11-21T05:48:36Z</dcterms:modified>
</cp:coreProperties>
</file>